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6"/>
  </p:notesMasterIdLst>
  <p:handoutMasterIdLst>
    <p:handoutMasterId r:id="rId4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7" r:id="rId12"/>
    <p:sldId id="333" r:id="rId13"/>
    <p:sldId id="338" r:id="rId14"/>
    <p:sldId id="340" r:id="rId15"/>
    <p:sldId id="266" r:id="rId16"/>
    <p:sldId id="265" r:id="rId17"/>
    <p:sldId id="276" r:id="rId18"/>
    <p:sldId id="342" r:id="rId19"/>
    <p:sldId id="284" r:id="rId20"/>
    <p:sldId id="343" r:id="rId21"/>
    <p:sldId id="344" r:id="rId22"/>
    <p:sldId id="345" r:id="rId23"/>
    <p:sldId id="346" r:id="rId24"/>
    <p:sldId id="347" r:id="rId25"/>
    <p:sldId id="348" r:id="rId26"/>
    <p:sldId id="270" r:id="rId27"/>
    <p:sldId id="309" r:id="rId28"/>
    <p:sldId id="310" r:id="rId29"/>
    <p:sldId id="311" r:id="rId30"/>
    <p:sldId id="349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50" r:id="rId39"/>
    <p:sldId id="351" r:id="rId40"/>
    <p:sldId id="288" r:id="rId41"/>
    <p:sldId id="289" r:id="rId42"/>
    <p:sldId id="352" r:id="rId43"/>
    <p:sldId id="274" r:id="rId44"/>
    <p:sldId id="329" r:id="rId4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73" d="100"/>
          <a:sy n="73" d="100"/>
        </p:scale>
        <p:origin x="12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CD4F1F-D164-42E4-8077-60E7387602B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10FB9DC-3CD9-4498-ABEB-E2AF8346B5A8}">
      <dgm:prSet/>
      <dgm:spPr/>
      <dgm:t>
        <a:bodyPr/>
        <a:lstStyle/>
        <a:p>
          <a:r>
            <a:rPr lang="en-US"/>
            <a:t>Executive Summary</a:t>
          </a:r>
        </a:p>
      </dgm:t>
    </dgm:pt>
    <dgm:pt modelId="{D26CDCFC-6E47-4191-8AF6-662EABC3C37F}" type="parTrans" cxnId="{0F88BBA0-DCDA-4830-B30B-4CD0056B4B40}">
      <dgm:prSet/>
      <dgm:spPr/>
      <dgm:t>
        <a:bodyPr/>
        <a:lstStyle/>
        <a:p>
          <a:endParaRPr lang="en-US"/>
        </a:p>
      </dgm:t>
    </dgm:pt>
    <dgm:pt modelId="{EB19FC13-A00E-4BB5-AC30-D9F5BD6BEF16}" type="sibTrans" cxnId="{0F88BBA0-DCDA-4830-B30B-4CD0056B4B40}">
      <dgm:prSet/>
      <dgm:spPr/>
      <dgm:t>
        <a:bodyPr/>
        <a:lstStyle/>
        <a:p>
          <a:endParaRPr lang="en-US"/>
        </a:p>
      </dgm:t>
    </dgm:pt>
    <dgm:pt modelId="{6ACB4882-75B5-483E-86B5-665BAAA64325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9C734F0B-FE1C-4A93-BBE4-A1363B95F4E2}" type="parTrans" cxnId="{DA64B32C-8673-4CBA-8D8A-DB1152A09AE2}">
      <dgm:prSet/>
      <dgm:spPr/>
      <dgm:t>
        <a:bodyPr/>
        <a:lstStyle/>
        <a:p>
          <a:endParaRPr lang="en-US"/>
        </a:p>
      </dgm:t>
    </dgm:pt>
    <dgm:pt modelId="{634181CE-B9E8-475D-A996-0CFBE9E0C81D}" type="sibTrans" cxnId="{DA64B32C-8673-4CBA-8D8A-DB1152A09AE2}">
      <dgm:prSet/>
      <dgm:spPr/>
      <dgm:t>
        <a:bodyPr/>
        <a:lstStyle/>
        <a:p>
          <a:endParaRPr lang="en-US"/>
        </a:p>
      </dgm:t>
    </dgm:pt>
    <dgm:pt modelId="{452AE8B6-17F8-4B1F-A536-DDC3B026E899}">
      <dgm:prSet/>
      <dgm:spPr/>
      <dgm:t>
        <a:bodyPr/>
        <a:lstStyle/>
        <a:p>
          <a:r>
            <a:rPr lang="en-US"/>
            <a:t>Methodology</a:t>
          </a:r>
        </a:p>
      </dgm:t>
    </dgm:pt>
    <dgm:pt modelId="{FE91FADD-0E3A-4CE3-9C78-2E72B2906873}" type="parTrans" cxnId="{D13194D4-A401-4257-9E43-F920DC848E51}">
      <dgm:prSet/>
      <dgm:spPr/>
      <dgm:t>
        <a:bodyPr/>
        <a:lstStyle/>
        <a:p>
          <a:endParaRPr lang="en-US"/>
        </a:p>
      </dgm:t>
    </dgm:pt>
    <dgm:pt modelId="{9303FE52-075B-491E-9ABD-7B72E98061DF}" type="sibTrans" cxnId="{D13194D4-A401-4257-9E43-F920DC848E51}">
      <dgm:prSet/>
      <dgm:spPr/>
      <dgm:t>
        <a:bodyPr/>
        <a:lstStyle/>
        <a:p>
          <a:endParaRPr lang="en-US"/>
        </a:p>
      </dgm:t>
    </dgm:pt>
    <dgm:pt modelId="{5FE66DB3-7ED3-4AC3-8B89-93551E84AF6E}">
      <dgm:prSet/>
      <dgm:spPr/>
      <dgm:t>
        <a:bodyPr/>
        <a:lstStyle/>
        <a:p>
          <a:r>
            <a:rPr lang="en-US"/>
            <a:t>Results</a:t>
          </a:r>
        </a:p>
      </dgm:t>
    </dgm:pt>
    <dgm:pt modelId="{AE739A3C-782E-4FDC-AF06-A59AD84086C1}" type="parTrans" cxnId="{12C7CFC9-28B2-4126-B090-E7F813B82756}">
      <dgm:prSet/>
      <dgm:spPr/>
      <dgm:t>
        <a:bodyPr/>
        <a:lstStyle/>
        <a:p>
          <a:endParaRPr lang="en-US"/>
        </a:p>
      </dgm:t>
    </dgm:pt>
    <dgm:pt modelId="{2EE4EDCF-2861-4D93-BBA4-C8C56FB661E4}" type="sibTrans" cxnId="{12C7CFC9-28B2-4126-B090-E7F813B82756}">
      <dgm:prSet/>
      <dgm:spPr/>
      <dgm:t>
        <a:bodyPr/>
        <a:lstStyle/>
        <a:p>
          <a:endParaRPr lang="en-US"/>
        </a:p>
      </dgm:t>
    </dgm:pt>
    <dgm:pt modelId="{D2513E3E-D62F-419C-AAB6-2046AAA1F8C0}">
      <dgm:prSet/>
      <dgm:spPr/>
      <dgm:t>
        <a:bodyPr/>
        <a:lstStyle/>
        <a:p>
          <a:r>
            <a:rPr lang="en-US"/>
            <a:t>Conclusion</a:t>
          </a:r>
        </a:p>
      </dgm:t>
    </dgm:pt>
    <dgm:pt modelId="{5BF8E226-4795-4965-84CD-5E2FE6DA6FF7}" type="parTrans" cxnId="{449A70CA-6BD5-40EF-B986-0E1A2D46FBA2}">
      <dgm:prSet/>
      <dgm:spPr/>
      <dgm:t>
        <a:bodyPr/>
        <a:lstStyle/>
        <a:p>
          <a:endParaRPr lang="en-US"/>
        </a:p>
      </dgm:t>
    </dgm:pt>
    <dgm:pt modelId="{8C9EAED1-D634-48B6-ADD1-96E92E9DE1FD}" type="sibTrans" cxnId="{449A70CA-6BD5-40EF-B986-0E1A2D46FBA2}">
      <dgm:prSet/>
      <dgm:spPr/>
      <dgm:t>
        <a:bodyPr/>
        <a:lstStyle/>
        <a:p>
          <a:endParaRPr lang="en-US"/>
        </a:p>
      </dgm:t>
    </dgm:pt>
    <dgm:pt modelId="{EAD1911C-701B-4154-A5F8-60DC29D8F197}">
      <dgm:prSet/>
      <dgm:spPr/>
      <dgm:t>
        <a:bodyPr/>
        <a:lstStyle/>
        <a:p>
          <a:r>
            <a:rPr lang="en-US"/>
            <a:t>Appendix</a:t>
          </a:r>
        </a:p>
      </dgm:t>
    </dgm:pt>
    <dgm:pt modelId="{8E1A8D26-AB03-4AAA-84D3-A8C4E68071C9}" type="parTrans" cxnId="{BB0E3A04-EBFF-4324-9DDB-AFC05649DD74}">
      <dgm:prSet/>
      <dgm:spPr/>
      <dgm:t>
        <a:bodyPr/>
        <a:lstStyle/>
        <a:p>
          <a:endParaRPr lang="en-US"/>
        </a:p>
      </dgm:t>
    </dgm:pt>
    <dgm:pt modelId="{55E15DB9-C45B-44E2-AE52-E047621D29EC}" type="sibTrans" cxnId="{BB0E3A04-EBFF-4324-9DDB-AFC05649DD74}">
      <dgm:prSet/>
      <dgm:spPr/>
      <dgm:t>
        <a:bodyPr/>
        <a:lstStyle/>
        <a:p>
          <a:endParaRPr lang="en-US"/>
        </a:p>
      </dgm:t>
    </dgm:pt>
    <dgm:pt modelId="{98F969EE-66B8-429F-88E1-FC613DE77F32}" type="pres">
      <dgm:prSet presAssocID="{FACD4F1F-D164-42E4-8077-60E7387602B1}" presName="root" presStyleCnt="0">
        <dgm:presLayoutVars>
          <dgm:dir/>
          <dgm:resizeHandles val="exact"/>
        </dgm:presLayoutVars>
      </dgm:prSet>
      <dgm:spPr/>
    </dgm:pt>
    <dgm:pt modelId="{0CF71D5A-F418-498A-AA3D-7089D23C9DFF}" type="pres">
      <dgm:prSet presAssocID="{210FB9DC-3CD9-4498-ABEB-E2AF8346B5A8}" presName="compNode" presStyleCnt="0"/>
      <dgm:spPr/>
    </dgm:pt>
    <dgm:pt modelId="{6924DA65-1EB6-49F9-A9AF-4E7B48C3B40C}" type="pres">
      <dgm:prSet presAssocID="{210FB9DC-3CD9-4498-ABEB-E2AF8346B5A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165EB1E8-88CC-4F01-844E-B8E1D208640B}" type="pres">
      <dgm:prSet presAssocID="{210FB9DC-3CD9-4498-ABEB-E2AF8346B5A8}" presName="spaceRect" presStyleCnt="0"/>
      <dgm:spPr/>
    </dgm:pt>
    <dgm:pt modelId="{90D1004D-8FEF-46B0-B693-4CFB069915FC}" type="pres">
      <dgm:prSet presAssocID="{210FB9DC-3CD9-4498-ABEB-E2AF8346B5A8}" presName="textRect" presStyleLbl="revTx" presStyleIdx="0" presStyleCnt="6">
        <dgm:presLayoutVars>
          <dgm:chMax val="1"/>
          <dgm:chPref val="1"/>
        </dgm:presLayoutVars>
      </dgm:prSet>
      <dgm:spPr/>
    </dgm:pt>
    <dgm:pt modelId="{53EC9F97-8A7C-4897-A35D-40352E7EAADD}" type="pres">
      <dgm:prSet presAssocID="{EB19FC13-A00E-4BB5-AC30-D9F5BD6BEF16}" presName="sibTrans" presStyleCnt="0"/>
      <dgm:spPr/>
    </dgm:pt>
    <dgm:pt modelId="{B225E104-A1D5-4957-807F-2A236DB05111}" type="pres">
      <dgm:prSet presAssocID="{6ACB4882-75B5-483E-86B5-665BAAA64325}" presName="compNode" presStyleCnt="0"/>
      <dgm:spPr/>
    </dgm:pt>
    <dgm:pt modelId="{09A1BB8D-FC2E-4BD6-A0CF-4CC18E8BDF67}" type="pres">
      <dgm:prSet presAssocID="{6ACB4882-75B5-483E-86B5-665BAAA6432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3322DE73-DC23-4D45-BDC0-A880CBCA0996}" type="pres">
      <dgm:prSet presAssocID="{6ACB4882-75B5-483E-86B5-665BAAA64325}" presName="spaceRect" presStyleCnt="0"/>
      <dgm:spPr/>
    </dgm:pt>
    <dgm:pt modelId="{3CA1A53B-18E2-40B7-ADE0-FFCD92067180}" type="pres">
      <dgm:prSet presAssocID="{6ACB4882-75B5-483E-86B5-665BAAA64325}" presName="textRect" presStyleLbl="revTx" presStyleIdx="1" presStyleCnt="6">
        <dgm:presLayoutVars>
          <dgm:chMax val="1"/>
          <dgm:chPref val="1"/>
        </dgm:presLayoutVars>
      </dgm:prSet>
      <dgm:spPr/>
    </dgm:pt>
    <dgm:pt modelId="{403BCE07-AC75-4D01-8551-25292467907C}" type="pres">
      <dgm:prSet presAssocID="{634181CE-B9E8-475D-A996-0CFBE9E0C81D}" presName="sibTrans" presStyleCnt="0"/>
      <dgm:spPr/>
    </dgm:pt>
    <dgm:pt modelId="{3470DEEC-7D75-479B-9AF6-16156838A1AB}" type="pres">
      <dgm:prSet presAssocID="{452AE8B6-17F8-4B1F-A536-DDC3B026E899}" presName="compNode" presStyleCnt="0"/>
      <dgm:spPr/>
    </dgm:pt>
    <dgm:pt modelId="{DC9BE219-78D1-42C0-B6DB-42A280917091}" type="pres">
      <dgm:prSet presAssocID="{452AE8B6-17F8-4B1F-A536-DDC3B026E89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4D200788-689C-4B2B-88C9-36BE190E39A7}" type="pres">
      <dgm:prSet presAssocID="{452AE8B6-17F8-4B1F-A536-DDC3B026E899}" presName="spaceRect" presStyleCnt="0"/>
      <dgm:spPr/>
    </dgm:pt>
    <dgm:pt modelId="{10FEE34A-3D1A-4320-848D-F1FEB15D089B}" type="pres">
      <dgm:prSet presAssocID="{452AE8B6-17F8-4B1F-A536-DDC3B026E899}" presName="textRect" presStyleLbl="revTx" presStyleIdx="2" presStyleCnt="6">
        <dgm:presLayoutVars>
          <dgm:chMax val="1"/>
          <dgm:chPref val="1"/>
        </dgm:presLayoutVars>
      </dgm:prSet>
      <dgm:spPr/>
    </dgm:pt>
    <dgm:pt modelId="{AAA4AC18-6B97-4F07-A4C9-8766A3505224}" type="pres">
      <dgm:prSet presAssocID="{9303FE52-075B-491E-9ABD-7B72E98061DF}" presName="sibTrans" presStyleCnt="0"/>
      <dgm:spPr/>
    </dgm:pt>
    <dgm:pt modelId="{EB406AC9-4CBA-461F-8CDD-C550B5280795}" type="pres">
      <dgm:prSet presAssocID="{5FE66DB3-7ED3-4AC3-8B89-93551E84AF6E}" presName="compNode" presStyleCnt="0"/>
      <dgm:spPr/>
    </dgm:pt>
    <dgm:pt modelId="{E9850DEE-4A76-4D45-98B0-B8BBB5D05EF0}" type="pres">
      <dgm:prSet presAssocID="{5FE66DB3-7ED3-4AC3-8B89-93551E84AF6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D8558761-07A5-4162-8BA9-308923BC30A6}" type="pres">
      <dgm:prSet presAssocID="{5FE66DB3-7ED3-4AC3-8B89-93551E84AF6E}" presName="spaceRect" presStyleCnt="0"/>
      <dgm:spPr/>
    </dgm:pt>
    <dgm:pt modelId="{89DB340C-B7CD-4AA9-BD0B-4B66791EB8F2}" type="pres">
      <dgm:prSet presAssocID="{5FE66DB3-7ED3-4AC3-8B89-93551E84AF6E}" presName="textRect" presStyleLbl="revTx" presStyleIdx="3" presStyleCnt="6">
        <dgm:presLayoutVars>
          <dgm:chMax val="1"/>
          <dgm:chPref val="1"/>
        </dgm:presLayoutVars>
      </dgm:prSet>
      <dgm:spPr/>
    </dgm:pt>
    <dgm:pt modelId="{3D5574FA-F43F-4183-AEF2-5615DAAEF4D1}" type="pres">
      <dgm:prSet presAssocID="{2EE4EDCF-2861-4D93-BBA4-C8C56FB661E4}" presName="sibTrans" presStyleCnt="0"/>
      <dgm:spPr/>
    </dgm:pt>
    <dgm:pt modelId="{C568DE9D-68A5-4421-AA38-6183E7E89766}" type="pres">
      <dgm:prSet presAssocID="{D2513E3E-D62F-419C-AAB6-2046AAA1F8C0}" presName="compNode" presStyleCnt="0"/>
      <dgm:spPr/>
    </dgm:pt>
    <dgm:pt modelId="{50FF0F95-8CC3-43B0-8389-168384816104}" type="pres">
      <dgm:prSet presAssocID="{D2513E3E-D62F-419C-AAB6-2046AAA1F8C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24F1A933-68DD-4F65-AE85-21E78920B29C}" type="pres">
      <dgm:prSet presAssocID="{D2513E3E-D62F-419C-AAB6-2046AAA1F8C0}" presName="spaceRect" presStyleCnt="0"/>
      <dgm:spPr/>
    </dgm:pt>
    <dgm:pt modelId="{6137D992-C04D-4046-88CC-4B658A8955B7}" type="pres">
      <dgm:prSet presAssocID="{D2513E3E-D62F-419C-AAB6-2046AAA1F8C0}" presName="textRect" presStyleLbl="revTx" presStyleIdx="4" presStyleCnt="6">
        <dgm:presLayoutVars>
          <dgm:chMax val="1"/>
          <dgm:chPref val="1"/>
        </dgm:presLayoutVars>
      </dgm:prSet>
      <dgm:spPr/>
    </dgm:pt>
    <dgm:pt modelId="{5FED745F-199C-4540-839C-92339BD4E379}" type="pres">
      <dgm:prSet presAssocID="{8C9EAED1-D634-48B6-ADD1-96E92E9DE1FD}" presName="sibTrans" presStyleCnt="0"/>
      <dgm:spPr/>
    </dgm:pt>
    <dgm:pt modelId="{361E17EA-7829-4711-933E-7F5C344E68D9}" type="pres">
      <dgm:prSet presAssocID="{EAD1911C-701B-4154-A5F8-60DC29D8F197}" presName="compNode" presStyleCnt="0"/>
      <dgm:spPr/>
    </dgm:pt>
    <dgm:pt modelId="{A814B7BD-928A-4B88-B889-33C6346E6220}" type="pres">
      <dgm:prSet presAssocID="{EAD1911C-701B-4154-A5F8-60DC29D8F19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eted List"/>
        </a:ext>
      </dgm:extLst>
    </dgm:pt>
    <dgm:pt modelId="{82F23FCB-0C0A-4C31-AAE4-401F4FFFEF8B}" type="pres">
      <dgm:prSet presAssocID="{EAD1911C-701B-4154-A5F8-60DC29D8F197}" presName="spaceRect" presStyleCnt="0"/>
      <dgm:spPr/>
    </dgm:pt>
    <dgm:pt modelId="{8A7FFAB4-C5A9-4439-B636-FD61568FF89B}" type="pres">
      <dgm:prSet presAssocID="{EAD1911C-701B-4154-A5F8-60DC29D8F19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B0E3A04-EBFF-4324-9DDB-AFC05649DD74}" srcId="{FACD4F1F-D164-42E4-8077-60E7387602B1}" destId="{EAD1911C-701B-4154-A5F8-60DC29D8F197}" srcOrd="5" destOrd="0" parTransId="{8E1A8D26-AB03-4AAA-84D3-A8C4E68071C9}" sibTransId="{55E15DB9-C45B-44E2-AE52-E047621D29EC}"/>
    <dgm:cxn modelId="{DA64B32C-8673-4CBA-8D8A-DB1152A09AE2}" srcId="{FACD4F1F-D164-42E4-8077-60E7387602B1}" destId="{6ACB4882-75B5-483E-86B5-665BAAA64325}" srcOrd="1" destOrd="0" parTransId="{9C734F0B-FE1C-4A93-BBE4-A1363B95F4E2}" sibTransId="{634181CE-B9E8-475D-A996-0CFBE9E0C81D}"/>
    <dgm:cxn modelId="{77D93635-430F-4934-95E6-464917BF5DDC}" type="presOf" srcId="{452AE8B6-17F8-4B1F-A536-DDC3B026E899}" destId="{10FEE34A-3D1A-4320-848D-F1FEB15D089B}" srcOrd="0" destOrd="0" presId="urn:microsoft.com/office/officeart/2018/2/layout/IconLabelList"/>
    <dgm:cxn modelId="{D347B84D-F638-4B15-B8ED-2F1A0D401978}" type="presOf" srcId="{5FE66DB3-7ED3-4AC3-8B89-93551E84AF6E}" destId="{89DB340C-B7CD-4AA9-BD0B-4B66791EB8F2}" srcOrd="0" destOrd="0" presId="urn:microsoft.com/office/officeart/2018/2/layout/IconLabelList"/>
    <dgm:cxn modelId="{BC96B371-46F1-4769-9573-B6213889FBAB}" type="presOf" srcId="{210FB9DC-3CD9-4498-ABEB-E2AF8346B5A8}" destId="{90D1004D-8FEF-46B0-B693-4CFB069915FC}" srcOrd="0" destOrd="0" presId="urn:microsoft.com/office/officeart/2018/2/layout/IconLabelList"/>
    <dgm:cxn modelId="{F160E784-0748-48C6-B656-E1BE530735AA}" type="presOf" srcId="{FACD4F1F-D164-42E4-8077-60E7387602B1}" destId="{98F969EE-66B8-429F-88E1-FC613DE77F32}" srcOrd="0" destOrd="0" presId="urn:microsoft.com/office/officeart/2018/2/layout/IconLabelList"/>
    <dgm:cxn modelId="{0F88BBA0-DCDA-4830-B30B-4CD0056B4B40}" srcId="{FACD4F1F-D164-42E4-8077-60E7387602B1}" destId="{210FB9DC-3CD9-4498-ABEB-E2AF8346B5A8}" srcOrd="0" destOrd="0" parTransId="{D26CDCFC-6E47-4191-8AF6-662EABC3C37F}" sibTransId="{EB19FC13-A00E-4BB5-AC30-D9F5BD6BEF16}"/>
    <dgm:cxn modelId="{A1E522BD-5F5C-416F-A5B5-BD921100DEA3}" type="presOf" srcId="{D2513E3E-D62F-419C-AAB6-2046AAA1F8C0}" destId="{6137D992-C04D-4046-88CC-4B658A8955B7}" srcOrd="0" destOrd="0" presId="urn:microsoft.com/office/officeart/2018/2/layout/IconLabelList"/>
    <dgm:cxn modelId="{12C7CFC9-28B2-4126-B090-E7F813B82756}" srcId="{FACD4F1F-D164-42E4-8077-60E7387602B1}" destId="{5FE66DB3-7ED3-4AC3-8B89-93551E84AF6E}" srcOrd="3" destOrd="0" parTransId="{AE739A3C-782E-4FDC-AF06-A59AD84086C1}" sibTransId="{2EE4EDCF-2861-4D93-BBA4-C8C56FB661E4}"/>
    <dgm:cxn modelId="{449A70CA-6BD5-40EF-B986-0E1A2D46FBA2}" srcId="{FACD4F1F-D164-42E4-8077-60E7387602B1}" destId="{D2513E3E-D62F-419C-AAB6-2046AAA1F8C0}" srcOrd="4" destOrd="0" parTransId="{5BF8E226-4795-4965-84CD-5E2FE6DA6FF7}" sibTransId="{8C9EAED1-D634-48B6-ADD1-96E92E9DE1FD}"/>
    <dgm:cxn modelId="{D13194D4-A401-4257-9E43-F920DC848E51}" srcId="{FACD4F1F-D164-42E4-8077-60E7387602B1}" destId="{452AE8B6-17F8-4B1F-A536-DDC3B026E899}" srcOrd="2" destOrd="0" parTransId="{FE91FADD-0E3A-4CE3-9C78-2E72B2906873}" sibTransId="{9303FE52-075B-491E-9ABD-7B72E98061DF}"/>
    <dgm:cxn modelId="{CDBC6BDB-A666-415C-861A-0D3553FBB23C}" type="presOf" srcId="{EAD1911C-701B-4154-A5F8-60DC29D8F197}" destId="{8A7FFAB4-C5A9-4439-B636-FD61568FF89B}" srcOrd="0" destOrd="0" presId="urn:microsoft.com/office/officeart/2018/2/layout/IconLabelList"/>
    <dgm:cxn modelId="{1B8AC9F9-464D-4D5F-B195-6D27F30458C1}" type="presOf" srcId="{6ACB4882-75B5-483E-86B5-665BAAA64325}" destId="{3CA1A53B-18E2-40B7-ADE0-FFCD92067180}" srcOrd="0" destOrd="0" presId="urn:microsoft.com/office/officeart/2018/2/layout/IconLabelList"/>
    <dgm:cxn modelId="{343320FF-7B4B-4DCF-9077-128192C51811}" type="presParOf" srcId="{98F969EE-66B8-429F-88E1-FC613DE77F32}" destId="{0CF71D5A-F418-498A-AA3D-7089D23C9DFF}" srcOrd="0" destOrd="0" presId="urn:microsoft.com/office/officeart/2018/2/layout/IconLabelList"/>
    <dgm:cxn modelId="{868F0724-6C45-41B4-B774-AB9BDF713C5F}" type="presParOf" srcId="{0CF71D5A-F418-498A-AA3D-7089D23C9DFF}" destId="{6924DA65-1EB6-49F9-A9AF-4E7B48C3B40C}" srcOrd="0" destOrd="0" presId="urn:microsoft.com/office/officeart/2018/2/layout/IconLabelList"/>
    <dgm:cxn modelId="{393F8530-3A0F-40F3-BDE6-E8C7525E8D07}" type="presParOf" srcId="{0CF71D5A-F418-498A-AA3D-7089D23C9DFF}" destId="{165EB1E8-88CC-4F01-844E-B8E1D208640B}" srcOrd="1" destOrd="0" presId="urn:microsoft.com/office/officeart/2018/2/layout/IconLabelList"/>
    <dgm:cxn modelId="{1FFAAF4E-7B88-4475-8908-4854464E5943}" type="presParOf" srcId="{0CF71D5A-F418-498A-AA3D-7089D23C9DFF}" destId="{90D1004D-8FEF-46B0-B693-4CFB069915FC}" srcOrd="2" destOrd="0" presId="urn:microsoft.com/office/officeart/2018/2/layout/IconLabelList"/>
    <dgm:cxn modelId="{EEACE5FD-D4A8-494D-8FA9-556E0C23088B}" type="presParOf" srcId="{98F969EE-66B8-429F-88E1-FC613DE77F32}" destId="{53EC9F97-8A7C-4897-A35D-40352E7EAADD}" srcOrd="1" destOrd="0" presId="urn:microsoft.com/office/officeart/2018/2/layout/IconLabelList"/>
    <dgm:cxn modelId="{045FAAF1-5963-43D6-962C-EF7DCF7CA0A2}" type="presParOf" srcId="{98F969EE-66B8-429F-88E1-FC613DE77F32}" destId="{B225E104-A1D5-4957-807F-2A236DB05111}" srcOrd="2" destOrd="0" presId="urn:microsoft.com/office/officeart/2018/2/layout/IconLabelList"/>
    <dgm:cxn modelId="{2853E1FE-85DE-4CBB-A593-01E0A06DC5A2}" type="presParOf" srcId="{B225E104-A1D5-4957-807F-2A236DB05111}" destId="{09A1BB8D-FC2E-4BD6-A0CF-4CC18E8BDF67}" srcOrd="0" destOrd="0" presId="urn:microsoft.com/office/officeart/2018/2/layout/IconLabelList"/>
    <dgm:cxn modelId="{14889187-4A8A-4188-A2B6-D5E499C26686}" type="presParOf" srcId="{B225E104-A1D5-4957-807F-2A236DB05111}" destId="{3322DE73-DC23-4D45-BDC0-A880CBCA0996}" srcOrd="1" destOrd="0" presId="urn:microsoft.com/office/officeart/2018/2/layout/IconLabelList"/>
    <dgm:cxn modelId="{9C422A50-991C-43B1-8AD5-D8FAE7DF8FFB}" type="presParOf" srcId="{B225E104-A1D5-4957-807F-2A236DB05111}" destId="{3CA1A53B-18E2-40B7-ADE0-FFCD92067180}" srcOrd="2" destOrd="0" presId="urn:microsoft.com/office/officeart/2018/2/layout/IconLabelList"/>
    <dgm:cxn modelId="{00880448-B3F7-4F75-857E-3717AC252809}" type="presParOf" srcId="{98F969EE-66B8-429F-88E1-FC613DE77F32}" destId="{403BCE07-AC75-4D01-8551-25292467907C}" srcOrd="3" destOrd="0" presId="urn:microsoft.com/office/officeart/2018/2/layout/IconLabelList"/>
    <dgm:cxn modelId="{6E872166-C59A-4201-A80D-B5B83FD83D84}" type="presParOf" srcId="{98F969EE-66B8-429F-88E1-FC613DE77F32}" destId="{3470DEEC-7D75-479B-9AF6-16156838A1AB}" srcOrd="4" destOrd="0" presId="urn:microsoft.com/office/officeart/2018/2/layout/IconLabelList"/>
    <dgm:cxn modelId="{FC42333C-7AC9-4786-85EA-AE2332060EE0}" type="presParOf" srcId="{3470DEEC-7D75-479B-9AF6-16156838A1AB}" destId="{DC9BE219-78D1-42C0-B6DB-42A280917091}" srcOrd="0" destOrd="0" presId="urn:microsoft.com/office/officeart/2018/2/layout/IconLabelList"/>
    <dgm:cxn modelId="{C46877C0-6D67-45F6-A518-F7DFE7E01D54}" type="presParOf" srcId="{3470DEEC-7D75-479B-9AF6-16156838A1AB}" destId="{4D200788-689C-4B2B-88C9-36BE190E39A7}" srcOrd="1" destOrd="0" presId="urn:microsoft.com/office/officeart/2018/2/layout/IconLabelList"/>
    <dgm:cxn modelId="{992FBEC5-6E2E-45FB-9CF6-A818455CB57F}" type="presParOf" srcId="{3470DEEC-7D75-479B-9AF6-16156838A1AB}" destId="{10FEE34A-3D1A-4320-848D-F1FEB15D089B}" srcOrd="2" destOrd="0" presId="urn:microsoft.com/office/officeart/2018/2/layout/IconLabelList"/>
    <dgm:cxn modelId="{A028EF93-B873-4E88-B772-6A28A309787A}" type="presParOf" srcId="{98F969EE-66B8-429F-88E1-FC613DE77F32}" destId="{AAA4AC18-6B97-4F07-A4C9-8766A3505224}" srcOrd="5" destOrd="0" presId="urn:microsoft.com/office/officeart/2018/2/layout/IconLabelList"/>
    <dgm:cxn modelId="{6B4121EF-4BA5-4841-A373-82A41335AB29}" type="presParOf" srcId="{98F969EE-66B8-429F-88E1-FC613DE77F32}" destId="{EB406AC9-4CBA-461F-8CDD-C550B5280795}" srcOrd="6" destOrd="0" presId="urn:microsoft.com/office/officeart/2018/2/layout/IconLabelList"/>
    <dgm:cxn modelId="{850F9B75-0C52-4115-BEC5-0F40D8D04F15}" type="presParOf" srcId="{EB406AC9-4CBA-461F-8CDD-C550B5280795}" destId="{E9850DEE-4A76-4D45-98B0-B8BBB5D05EF0}" srcOrd="0" destOrd="0" presId="urn:microsoft.com/office/officeart/2018/2/layout/IconLabelList"/>
    <dgm:cxn modelId="{5A030A84-16EB-479F-99A6-408CEDE46823}" type="presParOf" srcId="{EB406AC9-4CBA-461F-8CDD-C550B5280795}" destId="{D8558761-07A5-4162-8BA9-308923BC30A6}" srcOrd="1" destOrd="0" presId="urn:microsoft.com/office/officeart/2018/2/layout/IconLabelList"/>
    <dgm:cxn modelId="{8AD82BA3-F547-4616-B0CD-A0B7099092C5}" type="presParOf" srcId="{EB406AC9-4CBA-461F-8CDD-C550B5280795}" destId="{89DB340C-B7CD-4AA9-BD0B-4B66791EB8F2}" srcOrd="2" destOrd="0" presId="urn:microsoft.com/office/officeart/2018/2/layout/IconLabelList"/>
    <dgm:cxn modelId="{C5950E18-5736-417C-8C78-3AAE3605051A}" type="presParOf" srcId="{98F969EE-66B8-429F-88E1-FC613DE77F32}" destId="{3D5574FA-F43F-4183-AEF2-5615DAAEF4D1}" srcOrd="7" destOrd="0" presId="urn:microsoft.com/office/officeart/2018/2/layout/IconLabelList"/>
    <dgm:cxn modelId="{B10F15F0-CA0C-4EAF-8A4B-A7484158CF65}" type="presParOf" srcId="{98F969EE-66B8-429F-88E1-FC613DE77F32}" destId="{C568DE9D-68A5-4421-AA38-6183E7E89766}" srcOrd="8" destOrd="0" presId="urn:microsoft.com/office/officeart/2018/2/layout/IconLabelList"/>
    <dgm:cxn modelId="{862EA166-2073-4A5D-A4F2-0B928FA50119}" type="presParOf" srcId="{C568DE9D-68A5-4421-AA38-6183E7E89766}" destId="{50FF0F95-8CC3-43B0-8389-168384816104}" srcOrd="0" destOrd="0" presId="urn:microsoft.com/office/officeart/2018/2/layout/IconLabelList"/>
    <dgm:cxn modelId="{4B3FB6AE-3ABD-4626-BFB1-081ACCFE319D}" type="presParOf" srcId="{C568DE9D-68A5-4421-AA38-6183E7E89766}" destId="{24F1A933-68DD-4F65-AE85-21E78920B29C}" srcOrd="1" destOrd="0" presId="urn:microsoft.com/office/officeart/2018/2/layout/IconLabelList"/>
    <dgm:cxn modelId="{5A7E85FC-90C4-4976-B568-D88F5638F97C}" type="presParOf" srcId="{C568DE9D-68A5-4421-AA38-6183E7E89766}" destId="{6137D992-C04D-4046-88CC-4B658A8955B7}" srcOrd="2" destOrd="0" presId="urn:microsoft.com/office/officeart/2018/2/layout/IconLabelList"/>
    <dgm:cxn modelId="{85E069A7-DCA1-4533-87ED-02F15E13330E}" type="presParOf" srcId="{98F969EE-66B8-429F-88E1-FC613DE77F32}" destId="{5FED745F-199C-4540-839C-92339BD4E379}" srcOrd="9" destOrd="0" presId="urn:microsoft.com/office/officeart/2018/2/layout/IconLabelList"/>
    <dgm:cxn modelId="{32E1D95D-F651-4BFB-B4EF-E130A2F50B85}" type="presParOf" srcId="{98F969EE-66B8-429F-88E1-FC613DE77F32}" destId="{361E17EA-7829-4711-933E-7F5C344E68D9}" srcOrd="10" destOrd="0" presId="urn:microsoft.com/office/officeart/2018/2/layout/IconLabelList"/>
    <dgm:cxn modelId="{2A0B317D-B94B-419F-B51D-76AC60427AA8}" type="presParOf" srcId="{361E17EA-7829-4711-933E-7F5C344E68D9}" destId="{A814B7BD-928A-4B88-B889-33C6346E6220}" srcOrd="0" destOrd="0" presId="urn:microsoft.com/office/officeart/2018/2/layout/IconLabelList"/>
    <dgm:cxn modelId="{FE183931-1C69-4F61-AD73-275E6FABF105}" type="presParOf" srcId="{361E17EA-7829-4711-933E-7F5C344E68D9}" destId="{82F23FCB-0C0A-4C31-AAE4-401F4FFFEF8B}" srcOrd="1" destOrd="0" presId="urn:microsoft.com/office/officeart/2018/2/layout/IconLabelList"/>
    <dgm:cxn modelId="{44156FCA-4EAF-403A-BCFB-AD156A9C1EF2}" type="presParOf" srcId="{361E17EA-7829-4711-933E-7F5C344E68D9}" destId="{8A7FFAB4-C5A9-4439-B636-FD61568FF89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C884C5-B959-43B2-9923-2EA4FF01EF8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2DEC67D9-FD3F-49DB-A99C-9E0441729335}">
      <dgm:prSet custT="1"/>
      <dgm:spPr/>
      <dgm:t>
        <a:bodyPr/>
        <a:lstStyle/>
        <a:p>
          <a:pPr>
            <a:defRPr b="1"/>
          </a:pPr>
          <a:r>
            <a:rPr lang="en-US" sz="1800" dirty="0"/>
            <a:t>Data collection methodology:</a:t>
          </a:r>
        </a:p>
      </dgm:t>
    </dgm:pt>
    <dgm:pt modelId="{007D3DB9-6425-44B2-942C-C53EB891F852}" type="parTrans" cxnId="{FD247C0D-4BE9-4CAE-A3C8-6252A73F2606}">
      <dgm:prSet/>
      <dgm:spPr/>
      <dgm:t>
        <a:bodyPr/>
        <a:lstStyle/>
        <a:p>
          <a:endParaRPr lang="en-US"/>
        </a:p>
      </dgm:t>
    </dgm:pt>
    <dgm:pt modelId="{509ABB20-9E2C-4CC4-A545-E67358F49D8D}" type="sibTrans" cxnId="{FD247C0D-4BE9-4CAE-A3C8-6252A73F2606}">
      <dgm:prSet/>
      <dgm:spPr/>
      <dgm:t>
        <a:bodyPr/>
        <a:lstStyle/>
        <a:p>
          <a:endParaRPr lang="en-US"/>
        </a:p>
      </dgm:t>
    </dgm:pt>
    <dgm:pt modelId="{0C953AAC-85CA-4261-B1C7-795807BFF58A}">
      <dgm:prSet custT="1"/>
      <dgm:spPr/>
      <dgm:t>
        <a:bodyPr/>
        <a:lstStyle/>
        <a:p>
          <a:r>
            <a:rPr lang="en-US" sz="1400" dirty="0"/>
            <a:t>Using SpaceX REST API and web scraping Wiki pages detailing Falcon 9 launch records</a:t>
          </a:r>
        </a:p>
      </dgm:t>
    </dgm:pt>
    <dgm:pt modelId="{8F62E13C-22CE-4A7B-B9F9-ED0D220F5AAC}" type="parTrans" cxnId="{DA8C8C96-5231-48B2-9FB5-1A88FF875655}">
      <dgm:prSet/>
      <dgm:spPr/>
      <dgm:t>
        <a:bodyPr/>
        <a:lstStyle/>
        <a:p>
          <a:endParaRPr lang="en-US"/>
        </a:p>
      </dgm:t>
    </dgm:pt>
    <dgm:pt modelId="{74849849-3396-4659-AD11-4BAC9B43EAF0}" type="sibTrans" cxnId="{DA8C8C96-5231-48B2-9FB5-1A88FF875655}">
      <dgm:prSet/>
      <dgm:spPr/>
      <dgm:t>
        <a:bodyPr/>
        <a:lstStyle/>
        <a:p>
          <a:endParaRPr lang="en-US"/>
        </a:p>
      </dgm:t>
    </dgm:pt>
    <dgm:pt modelId="{EA3B7CF8-31E3-4DA9-B462-954619A5E05E}">
      <dgm:prSet custT="1"/>
      <dgm:spPr/>
      <dgm:t>
        <a:bodyPr/>
        <a:lstStyle/>
        <a:p>
          <a:pPr>
            <a:defRPr b="1"/>
          </a:pPr>
          <a:r>
            <a:rPr lang="en-US" sz="1800" dirty="0"/>
            <a:t>Data wrangling</a:t>
          </a:r>
        </a:p>
      </dgm:t>
    </dgm:pt>
    <dgm:pt modelId="{E270A5D5-B062-4BB2-9C46-2B2BA86261A8}" type="parTrans" cxnId="{ED4EBDAD-6FD6-410C-A542-6C5C1424A056}">
      <dgm:prSet/>
      <dgm:spPr/>
      <dgm:t>
        <a:bodyPr/>
        <a:lstStyle/>
        <a:p>
          <a:endParaRPr lang="en-US"/>
        </a:p>
      </dgm:t>
    </dgm:pt>
    <dgm:pt modelId="{AD1BE5C1-E76D-46F3-B432-E81196D76EE7}" type="sibTrans" cxnId="{ED4EBDAD-6FD6-410C-A542-6C5C1424A056}">
      <dgm:prSet/>
      <dgm:spPr/>
      <dgm:t>
        <a:bodyPr/>
        <a:lstStyle/>
        <a:p>
          <a:endParaRPr lang="en-US"/>
        </a:p>
      </dgm:t>
    </dgm:pt>
    <dgm:pt modelId="{E5941AEE-E0A7-40BA-9AFA-0D041EA9AA49}">
      <dgm:prSet custT="1"/>
      <dgm:spPr/>
      <dgm:t>
        <a:bodyPr/>
        <a:lstStyle/>
        <a:p>
          <a:r>
            <a:rPr lang="en-US" sz="1400"/>
            <a:t>Classified each launch as a good (1) or bad (0) outcome and found success rate.</a:t>
          </a:r>
        </a:p>
      </dgm:t>
    </dgm:pt>
    <dgm:pt modelId="{D49CA53B-91C4-48FA-8845-AA89B6CB375D}" type="parTrans" cxnId="{A3D14A91-CA44-4851-945A-2D8C43622764}">
      <dgm:prSet/>
      <dgm:spPr/>
      <dgm:t>
        <a:bodyPr/>
        <a:lstStyle/>
        <a:p>
          <a:endParaRPr lang="en-US"/>
        </a:p>
      </dgm:t>
    </dgm:pt>
    <dgm:pt modelId="{A219D065-8178-4F1B-8DFE-4ADE5F74DE8E}" type="sibTrans" cxnId="{A3D14A91-CA44-4851-945A-2D8C43622764}">
      <dgm:prSet/>
      <dgm:spPr/>
      <dgm:t>
        <a:bodyPr/>
        <a:lstStyle/>
        <a:p>
          <a:endParaRPr lang="en-US"/>
        </a:p>
      </dgm:t>
    </dgm:pt>
    <dgm:pt modelId="{1156B31E-5127-459A-B57D-27B9D4818CA7}">
      <dgm:prSet custT="1"/>
      <dgm:spPr/>
      <dgm:t>
        <a:bodyPr/>
        <a:lstStyle/>
        <a:p>
          <a:pPr>
            <a:defRPr b="1"/>
          </a:pPr>
          <a:r>
            <a:rPr lang="en-US" sz="1800"/>
            <a:t>Exploratory data analysis (EDA) using visualization and SQL</a:t>
          </a:r>
        </a:p>
      </dgm:t>
    </dgm:pt>
    <dgm:pt modelId="{E323E116-8376-4F9F-9757-0FF92EFFEFB2}" type="parTrans" cxnId="{1A4336AF-71CE-4402-8517-84E83A4757B3}">
      <dgm:prSet/>
      <dgm:spPr/>
      <dgm:t>
        <a:bodyPr/>
        <a:lstStyle/>
        <a:p>
          <a:endParaRPr lang="en-US"/>
        </a:p>
      </dgm:t>
    </dgm:pt>
    <dgm:pt modelId="{C69A4E73-C485-4358-9B96-54BB6EC531F9}" type="sibTrans" cxnId="{1A4336AF-71CE-4402-8517-84E83A4757B3}">
      <dgm:prSet/>
      <dgm:spPr/>
      <dgm:t>
        <a:bodyPr/>
        <a:lstStyle/>
        <a:p>
          <a:endParaRPr lang="en-US"/>
        </a:p>
      </dgm:t>
    </dgm:pt>
    <dgm:pt modelId="{2C1C75E9-4A8D-46BF-B5F5-062A54B43458}">
      <dgm:prSet custT="1"/>
      <dgm:spPr/>
      <dgm:t>
        <a:bodyPr/>
        <a:lstStyle/>
        <a:p>
          <a:r>
            <a:rPr lang="en-US" sz="1400"/>
            <a:t>Rank of landing outcomes by count, visualizing relationships etc.</a:t>
          </a:r>
        </a:p>
      </dgm:t>
    </dgm:pt>
    <dgm:pt modelId="{DBFAD08E-9239-4B8D-9744-C9A6DAB7B0DF}" type="parTrans" cxnId="{D0D782A0-20A4-4E11-B9E1-A596E55CCF55}">
      <dgm:prSet/>
      <dgm:spPr/>
      <dgm:t>
        <a:bodyPr/>
        <a:lstStyle/>
        <a:p>
          <a:endParaRPr lang="en-US"/>
        </a:p>
      </dgm:t>
    </dgm:pt>
    <dgm:pt modelId="{6C61E0E8-236F-42D1-8716-312EEDB37163}" type="sibTrans" cxnId="{D0D782A0-20A4-4E11-B9E1-A596E55CCF55}">
      <dgm:prSet/>
      <dgm:spPr/>
      <dgm:t>
        <a:bodyPr/>
        <a:lstStyle/>
        <a:p>
          <a:endParaRPr lang="en-US"/>
        </a:p>
      </dgm:t>
    </dgm:pt>
    <dgm:pt modelId="{70A1769C-2002-4782-AA26-2E203C1FFE27}">
      <dgm:prSet custT="1"/>
      <dgm:spPr/>
      <dgm:t>
        <a:bodyPr/>
        <a:lstStyle/>
        <a:p>
          <a:pPr>
            <a:defRPr b="1"/>
          </a:pPr>
          <a:r>
            <a:rPr lang="en-US" sz="1800"/>
            <a:t>Interactive visual analytics using Folium and Plotly Dash</a:t>
          </a:r>
        </a:p>
      </dgm:t>
    </dgm:pt>
    <dgm:pt modelId="{3C9F1EE0-110D-4F96-A6BC-EE0A0B51309C}" type="parTrans" cxnId="{8DF0D9BE-9947-4662-AEB5-1E135D02DB66}">
      <dgm:prSet/>
      <dgm:spPr/>
      <dgm:t>
        <a:bodyPr/>
        <a:lstStyle/>
        <a:p>
          <a:endParaRPr lang="en-US"/>
        </a:p>
      </dgm:t>
    </dgm:pt>
    <dgm:pt modelId="{7C2A9CF9-6A46-44BA-834E-A34C54331182}" type="sibTrans" cxnId="{8DF0D9BE-9947-4662-AEB5-1E135D02DB66}">
      <dgm:prSet/>
      <dgm:spPr/>
      <dgm:t>
        <a:bodyPr/>
        <a:lstStyle/>
        <a:p>
          <a:endParaRPr lang="en-US"/>
        </a:p>
      </dgm:t>
    </dgm:pt>
    <dgm:pt modelId="{2758DB7C-B85E-4AD0-B4EB-65EA59BD7BDA}">
      <dgm:prSet custT="1"/>
      <dgm:spPr/>
      <dgm:t>
        <a:bodyPr/>
        <a:lstStyle/>
        <a:p>
          <a:r>
            <a:rPr lang="en-US" sz="1400"/>
            <a:t>How close are launch sites to coastlines, railways, highways, cities etc.</a:t>
          </a:r>
        </a:p>
      </dgm:t>
    </dgm:pt>
    <dgm:pt modelId="{FD6C644B-B567-4FBC-ADBD-4C23FE706017}" type="parTrans" cxnId="{E1FDD223-A92C-4CC9-870A-D1762E755B5E}">
      <dgm:prSet/>
      <dgm:spPr/>
      <dgm:t>
        <a:bodyPr/>
        <a:lstStyle/>
        <a:p>
          <a:endParaRPr lang="en-US"/>
        </a:p>
      </dgm:t>
    </dgm:pt>
    <dgm:pt modelId="{E9BAFA3E-DF9D-481E-8778-DE0C6D69FB6D}" type="sibTrans" cxnId="{E1FDD223-A92C-4CC9-870A-D1762E755B5E}">
      <dgm:prSet/>
      <dgm:spPr/>
      <dgm:t>
        <a:bodyPr/>
        <a:lstStyle/>
        <a:p>
          <a:endParaRPr lang="en-US"/>
        </a:p>
      </dgm:t>
    </dgm:pt>
    <dgm:pt modelId="{E01EDABC-AA5B-4C6A-9DC4-237F4BD9A2A7}">
      <dgm:prSet custT="1"/>
      <dgm:spPr/>
      <dgm:t>
        <a:bodyPr/>
        <a:lstStyle/>
        <a:p>
          <a:pPr>
            <a:defRPr b="1"/>
          </a:pPr>
          <a:r>
            <a:rPr lang="en-US" sz="1800"/>
            <a:t>Predictive analysis using classification models</a:t>
          </a:r>
        </a:p>
      </dgm:t>
    </dgm:pt>
    <dgm:pt modelId="{DAF3C642-B2FA-4534-B473-53416DAFAD82}" type="parTrans" cxnId="{7628CF15-3131-46A6-AC1C-EB0914519B62}">
      <dgm:prSet/>
      <dgm:spPr/>
      <dgm:t>
        <a:bodyPr/>
        <a:lstStyle/>
        <a:p>
          <a:endParaRPr lang="en-US"/>
        </a:p>
      </dgm:t>
    </dgm:pt>
    <dgm:pt modelId="{E152CF79-4624-4657-81E3-C3237DB1B1B5}" type="sibTrans" cxnId="{7628CF15-3131-46A6-AC1C-EB0914519B62}">
      <dgm:prSet/>
      <dgm:spPr/>
      <dgm:t>
        <a:bodyPr/>
        <a:lstStyle/>
        <a:p>
          <a:endParaRPr lang="en-US"/>
        </a:p>
      </dgm:t>
    </dgm:pt>
    <dgm:pt modelId="{3339F31E-4520-47F3-9554-E1120F2B09DD}">
      <dgm:prSet custT="1"/>
      <dgm:spPr/>
      <dgm:t>
        <a:bodyPr/>
        <a:lstStyle/>
        <a:p>
          <a:r>
            <a:rPr lang="en-US" sz="1400"/>
            <a:t>Using Grid Search to find the optimum hyperparameters and accuracy of models</a:t>
          </a:r>
        </a:p>
      </dgm:t>
    </dgm:pt>
    <dgm:pt modelId="{4C9E6C73-8E23-4D16-B2A2-FD3B8923F796}" type="parTrans" cxnId="{66DB25A1-3F67-4811-A442-843E208FF5CA}">
      <dgm:prSet/>
      <dgm:spPr/>
      <dgm:t>
        <a:bodyPr/>
        <a:lstStyle/>
        <a:p>
          <a:endParaRPr lang="en-US"/>
        </a:p>
      </dgm:t>
    </dgm:pt>
    <dgm:pt modelId="{09CD9015-3179-4FFA-80E4-9D9070E96B7D}" type="sibTrans" cxnId="{66DB25A1-3F67-4811-A442-843E208FF5CA}">
      <dgm:prSet/>
      <dgm:spPr/>
      <dgm:t>
        <a:bodyPr/>
        <a:lstStyle/>
        <a:p>
          <a:endParaRPr lang="en-US"/>
        </a:p>
      </dgm:t>
    </dgm:pt>
    <dgm:pt modelId="{71F2FED5-F7F3-4499-A91D-5FC1C6F286FA}" type="pres">
      <dgm:prSet presAssocID="{0FC884C5-B959-43B2-9923-2EA4FF01EF83}" presName="root" presStyleCnt="0">
        <dgm:presLayoutVars>
          <dgm:dir/>
          <dgm:resizeHandles val="exact"/>
        </dgm:presLayoutVars>
      </dgm:prSet>
      <dgm:spPr/>
    </dgm:pt>
    <dgm:pt modelId="{F3A82AE9-4FEB-48E4-A24A-8D6F86CB0554}" type="pres">
      <dgm:prSet presAssocID="{2DEC67D9-FD3F-49DB-A99C-9E0441729335}" presName="compNode" presStyleCnt="0"/>
      <dgm:spPr/>
    </dgm:pt>
    <dgm:pt modelId="{2CC436E3-4E7A-4A2F-A2AD-BDF7A462C669}" type="pres">
      <dgm:prSet presAssocID="{2DEC67D9-FD3F-49DB-A99C-9E044172933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59E84D7-0B35-483D-864D-8DF22AEEF806}" type="pres">
      <dgm:prSet presAssocID="{2DEC67D9-FD3F-49DB-A99C-9E0441729335}" presName="iconSpace" presStyleCnt="0"/>
      <dgm:spPr/>
    </dgm:pt>
    <dgm:pt modelId="{3E9FC48B-766C-475E-BAB6-BB2CA954FDFA}" type="pres">
      <dgm:prSet presAssocID="{2DEC67D9-FD3F-49DB-A99C-9E0441729335}" presName="parTx" presStyleLbl="revTx" presStyleIdx="0" presStyleCnt="10">
        <dgm:presLayoutVars>
          <dgm:chMax val="0"/>
          <dgm:chPref val="0"/>
        </dgm:presLayoutVars>
      </dgm:prSet>
      <dgm:spPr/>
    </dgm:pt>
    <dgm:pt modelId="{A349F136-7233-4288-A6ED-E24943571DD8}" type="pres">
      <dgm:prSet presAssocID="{2DEC67D9-FD3F-49DB-A99C-9E0441729335}" presName="txSpace" presStyleCnt="0"/>
      <dgm:spPr/>
    </dgm:pt>
    <dgm:pt modelId="{679610E4-4DE3-4C4C-AAE6-E8EA365FC156}" type="pres">
      <dgm:prSet presAssocID="{2DEC67D9-FD3F-49DB-A99C-9E0441729335}" presName="desTx" presStyleLbl="revTx" presStyleIdx="1" presStyleCnt="10">
        <dgm:presLayoutVars/>
      </dgm:prSet>
      <dgm:spPr/>
    </dgm:pt>
    <dgm:pt modelId="{BF4C8426-C5E5-47BC-A611-D82921EE0E02}" type="pres">
      <dgm:prSet presAssocID="{509ABB20-9E2C-4CC4-A545-E67358F49D8D}" presName="sibTrans" presStyleCnt="0"/>
      <dgm:spPr/>
    </dgm:pt>
    <dgm:pt modelId="{97845E3B-7C6C-4B17-9EE2-572462340702}" type="pres">
      <dgm:prSet presAssocID="{EA3B7CF8-31E3-4DA9-B462-954619A5E05E}" presName="compNode" presStyleCnt="0"/>
      <dgm:spPr/>
    </dgm:pt>
    <dgm:pt modelId="{82180424-5314-4741-9084-F28362258665}" type="pres">
      <dgm:prSet presAssocID="{EA3B7CF8-31E3-4DA9-B462-954619A5E05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EA7BF032-C4FE-4F38-8963-99DAF31EC267}" type="pres">
      <dgm:prSet presAssocID="{EA3B7CF8-31E3-4DA9-B462-954619A5E05E}" presName="iconSpace" presStyleCnt="0"/>
      <dgm:spPr/>
    </dgm:pt>
    <dgm:pt modelId="{8E2024C8-F98F-44E6-A850-D15B3C2A11F6}" type="pres">
      <dgm:prSet presAssocID="{EA3B7CF8-31E3-4DA9-B462-954619A5E05E}" presName="parTx" presStyleLbl="revTx" presStyleIdx="2" presStyleCnt="10">
        <dgm:presLayoutVars>
          <dgm:chMax val="0"/>
          <dgm:chPref val="0"/>
        </dgm:presLayoutVars>
      </dgm:prSet>
      <dgm:spPr/>
    </dgm:pt>
    <dgm:pt modelId="{8E5F90A6-148C-4409-8142-4CA2C382C546}" type="pres">
      <dgm:prSet presAssocID="{EA3B7CF8-31E3-4DA9-B462-954619A5E05E}" presName="txSpace" presStyleCnt="0"/>
      <dgm:spPr/>
    </dgm:pt>
    <dgm:pt modelId="{49AFC1E8-C96C-4244-902C-7D0E5D74BA8E}" type="pres">
      <dgm:prSet presAssocID="{EA3B7CF8-31E3-4DA9-B462-954619A5E05E}" presName="desTx" presStyleLbl="revTx" presStyleIdx="3" presStyleCnt="10">
        <dgm:presLayoutVars/>
      </dgm:prSet>
      <dgm:spPr/>
    </dgm:pt>
    <dgm:pt modelId="{431C93A0-92D4-496E-A540-D3B1DE7E0468}" type="pres">
      <dgm:prSet presAssocID="{AD1BE5C1-E76D-46F3-B432-E81196D76EE7}" presName="sibTrans" presStyleCnt="0"/>
      <dgm:spPr/>
    </dgm:pt>
    <dgm:pt modelId="{96B66527-1589-4F0F-B489-9DA298288819}" type="pres">
      <dgm:prSet presAssocID="{1156B31E-5127-459A-B57D-27B9D4818CA7}" presName="compNode" presStyleCnt="0"/>
      <dgm:spPr/>
    </dgm:pt>
    <dgm:pt modelId="{A37F5A15-2A9F-402C-A9DE-DC21069C9493}" type="pres">
      <dgm:prSet presAssocID="{1156B31E-5127-459A-B57D-27B9D4818CA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81A98E32-5199-4144-96A0-0AF4530A7211}" type="pres">
      <dgm:prSet presAssocID="{1156B31E-5127-459A-B57D-27B9D4818CA7}" presName="iconSpace" presStyleCnt="0"/>
      <dgm:spPr/>
    </dgm:pt>
    <dgm:pt modelId="{80178101-8EE3-4F5C-BC3D-7B31E5E746F0}" type="pres">
      <dgm:prSet presAssocID="{1156B31E-5127-459A-B57D-27B9D4818CA7}" presName="parTx" presStyleLbl="revTx" presStyleIdx="4" presStyleCnt="10">
        <dgm:presLayoutVars>
          <dgm:chMax val="0"/>
          <dgm:chPref val="0"/>
        </dgm:presLayoutVars>
      </dgm:prSet>
      <dgm:spPr/>
    </dgm:pt>
    <dgm:pt modelId="{3AA4124C-99B9-48F2-A73F-B33AD7F0E52D}" type="pres">
      <dgm:prSet presAssocID="{1156B31E-5127-459A-B57D-27B9D4818CA7}" presName="txSpace" presStyleCnt="0"/>
      <dgm:spPr/>
    </dgm:pt>
    <dgm:pt modelId="{E5E08059-2FE6-4361-A023-0150A651A235}" type="pres">
      <dgm:prSet presAssocID="{1156B31E-5127-459A-B57D-27B9D4818CA7}" presName="desTx" presStyleLbl="revTx" presStyleIdx="5" presStyleCnt="10">
        <dgm:presLayoutVars/>
      </dgm:prSet>
      <dgm:spPr/>
    </dgm:pt>
    <dgm:pt modelId="{E13758E8-31A7-4DDF-ACC0-2FD8D659795E}" type="pres">
      <dgm:prSet presAssocID="{C69A4E73-C485-4358-9B96-54BB6EC531F9}" presName="sibTrans" presStyleCnt="0"/>
      <dgm:spPr/>
    </dgm:pt>
    <dgm:pt modelId="{259C1DA0-F443-41A8-AE49-C6DD8D897C53}" type="pres">
      <dgm:prSet presAssocID="{70A1769C-2002-4782-AA26-2E203C1FFE27}" presName="compNode" presStyleCnt="0"/>
      <dgm:spPr/>
    </dgm:pt>
    <dgm:pt modelId="{5A272CF4-2872-4200-9E85-34E6D4AA9618}" type="pres">
      <dgm:prSet presAssocID="{70A1769C-2002-4782-AA26-2E203C1FFE2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178797A6-6E36-48BE-BA0A-D5B7B279E801}" type="pres">
      <dgm:prSet presAssocID="{70A1769C-2002-4782-AA26-2E203C1FFE27}" presName="iconSpace" presStyleCnt="0"/>
      <dgm:spPr/>
    </dgm:pt>
    <dgm:pt modelId="{4C1CB5CE-9F63-47DB-9AA9-6289E48996F6}" type="pres">
      <dgm:prSet presAssocID="{70A1769C-2002-4782-AA26-2E203C1FFE27}" presName="parTx" presStyleLbl="revTx" presStyleIdx="6" presStyleCnt="10">
        <dgm:presLayoutVars>
          <dgm:chMax val="0"/>
          <dgm:chPref val="0"/>
        </dgm:presLayoutVars>
      </dgm:prSet>
      <dgm:spPr/>
    </dgm:pt>
    <dgm:pt modelId="{A451F876-6A6F-4957-9014-B068C3B58352}" type="pres">
      <dgm:prSet presAssocID="{70A1769C-2002-4782-AA26-2E203C1FFE27}" presName="txSpace" presStyleCnt="0"/>
      <dgm:spPr/>
    </dgm:pt>
    <dgm:pt modelId="{CBD838A1-5B85-468A-874F-D1EF55E06566}" type="pres">
      <dgm:prSet presAssocID="{70A1769C-2002-4782-AA26-2E203C1FFE27}" presName="desTx" presStyleLbl="revTx" presStyleIdx="7" presStyleCnt="10">
        <dgm:presLayoutVars/>
      </dgm:prSet>
      <dgm:spPr/>
    </dgm:pt>
    <dgm:pt modelId="{A427AF68-7221-48B4-8A19-FDE353B00BBB}" type="pres">
      <dgm:prSet presAssocID="{7C2A9CF9-6A46-44BA-834E-A34C54331182}" presName="sibTrans" presStyleCnt="0"/>
      <dgm:spPr/>
    </dgm:pt>
    <dgm:pt modelId="{DC20ECB6-C6D6-4D73-866F-1E8F565102F9}" type="pres">
      <dgm:prSet presAssocID="{E01EDABC-AA5B-4C6A-9DC4-237F4BD9A2A7}" presName="compNode" presStyleCnt="0"/>
      <dgm:spPr/>
    </dgm:pt>
    <dgm:pt modelId="{77D2D35B-1528-45EC-9E44-5A1EC4A3E35E}" type="pres">
      <dgm:prSet presAssocID="{E01EDABC-AA5B-4C6A-9DC4-237F4BD9A2A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AA39494-C1BE-4C6E-B337-B4581E71F014}" type="pres">
      <dgm:prSet presAssocID="{E01EDABC-AA5B-4C6A-9DC4-237F4BD9A2A7}" presName="iconSpace" presStyleCnt="0"/>
      <dgm:spPr/>
    </dgm:pt>
    <dgm:pt modelId="{FF96B11A-8AF4-4399-A9D9-EDCF67874B90}" type="pres">
      <dgm:prSet presAssocID="{E01EDABC-AA5B-4C6A-9DC4-237F4BD9A2A7}" presName="parTx" presStyleLbl="revTx" presStyleIdx="8" presStyleCnt="10">
        <dgm:presLayoutVars>
          <dgm:chMax val="0"/>
          <dgm:chPref val="0"/>
        </dgm:presLayoutVars>
      </dgm:prSet>
      <dgm:spPr/>
    </dgm:pt>
    <dgm:pt modelId="{6F1ABBB1-8FCB-4B0F-994F-2BDDBE7037FC}" type="pres">
      <dgm:prSet presAssocID="{E01EDABC-AA5B-4C6A-9DC4-237F4BD9A2A7}" presName="txSpace" presStyleCnt="0"/>
      <dgm:spPr/>
    </dgm:pt>
    <dgm:pt modelId="{7B999365-5190-4490-9857-ADE06C0B4C79}" type="pres">
      <dgm:prSet presAssocID="{E01EDABC-AA5B-4C6A-9DC4-237F4BD9A2A7}" presName="desTx" presStyleLbl="revTx" presStyleIdx="9" presStyleCnt="10">
        <dgm:presLayoutVars/>
      </dgm:prSet>
      <dgm:spPr/>
    </dgm:pt>
  </dgm:ptLst>
  <dgm:cxnLst>
    <dgm:cxn modelId="{FD247C0D-4BE9-4CAE-A3C8-6252A73F2606}" srcId="{0FC884C5-B959-43B2-9923-2EA4FF01EF83}" destId="{2DEC67D9-FD3F-49DB-A99C-9E0441729335}" srcOrd="0" destOrd="0" parTransId="{007D3DB9-6425-44B2-942C-C53EB891F852}" sibTransId="{509ABB20-9E2C-4CC4-A545-E67358F49D8D}"/>
    <dgm:cxn modelId="{5E17D80D-D008-47E0-B776-CA606F2A48F1}" type="presOf" srcId="{1156B31E-5127-459A-B57D-27B9D4818CA7}" destId="{80178101-8EE3-4F5C-BC3D-7B31E5E746F0}" srcOrd="0" destOrd="0" presId="urn:microsoft.com/office/officeart/2018/2/layout/IconLabelDescriptionList"/>
    <dgm:cxn modelId="{7628CF15-3131-46A6-AC1C-EB0914519B62}" srcId="{0FC884C5-B959-43B2-9923-2EA4FF01EF83}" destId="{E01EDABC-AA5B-4C6A-9DC4-237F4BD9A2A7}" srcOrd="4" destOrd="0" parTransId="{DAF3C642-B2FA-4534-B473-53416DAFAD82}" sibTransId="{E152CF79-4624-4657-81E3-C3237DB1B1B5}"/>
    <dgm:cxn modelId="{E1FDD223-A92C-4CC9-870A-D1762E755B5E}" srcId="{70A1769C-2002-4782-AA26-2E203C1FFE27}" destId="{2758DB7C-B85E-4AD0-B4EB-65EA59BD7BDA}" srcOrd="0" destOrd="0" parTransId="{FD6C644B-B567-4FBC-ADBD-4C23FE706017}" sibTransId="{E9BAFA3E-DF9D-481E-8778-DE0C6D69FB6D}"/>
    <dgm:cxn modelId="{A8A4DB2B-3FE9-4A6C-BD87-F8944DE89018}" type="presOf" srcId="{EA3B7CF8-31E3-4DA9-B462-954619A5E05E}" destId="{8E2024C8-F98F-44E6-A850-D15B3C2A11F6}" srcOrd="0" destOrd="0" presId="urn:microsoft.com/office/officeart/2018/2/layout/IconLabelDescriptionList"/>
    <dgm:cxn modelId="{9D661839-EC88-4BF2-A25C-DA45FDB473C0}" type="presOf" srcId="{2C1C75E9-4A8D-46BF-B5F5-062A54B43458}" destId="{E5E08059-2FE6-4361-A023-0150A651A235}" srcOrd="0" destOrd="0" presId="urn:microsoft.com/office/officeart/2018/2/layout/IconLabelDescriptionList"/>
    <dgm:cxn modelId="{63338B5F-B0B9-4BD0-BC5C-92DA7BC2D867}" type="presOf" srcId="{2758DB7C-B85E-4AD0-B4EB-65EA59BD7BDA}" destId="{CBD838A1-5B85-468A-874F-D1EF55E06566}" srcOrd="0" destOrd="0" presId="urn:microsoft.com/office/officeart/2018/2/layout/IconLabelDescriptionList"/>
    <dgm:cxn modelId="{0ECDB659-BBC9-4F4F-8512-9BE5D7D3677E}" type="presOf" srcId="{0FC884C5-B959-43B2-9923-2EA4FF01EF83}" destId="{71F2FED5-F7F3-4499-A91D-5FC1C6F286FA}" srcOrd="0" destOrd="0" presId="urn:microsoft.com/office/officeart/2018/2/layout/IconLabelDescriptionList"/>
    <dgm:cxn modelId="{D12AEA86-D078-4898-9475-90F688DAAB8D}" type="presOf" srcId="{E01EDABC-AA5B-4C6A-9DC4-237F4BD9A2A7}" destId="{FF96B11A-8AF4-4399-A9D9-EDCF67874B90}" srcOrd="0" destOrd="0" presId="urn:microsoft.com/office/officeart/2018/2/layout/IconLabelDescriptionList"/>
    <dgm:cxn modelId="{A3D14A91-CA44-4851-945A-2D8C43622764}" srcId="{EA3B7CF8-31E3-4DA9-B462-954619A5E05E}" destId="{E5941AEE-E0A7-40BA-9AFA-0D041EA9AA49}" srcOrd="0" destOrd="0" parTransId="{D49CA53B-91C4-48FA-8845-AA89B6CB375D}" sibTransId="{A219D065-8178-4F1B-8DFE-4ADE5F74DE8E}"/>
    <dgm:cxn modelId="{DA8C8C96-5231-48B2-9FB5-1A88FF875655}" srcId="{2DEC67D9-FD3F-49DB-A99C-9E0441729335}" destId="{0C953AAC-85CA-4261-B1C7-795807BFF58A}" srcOrd="0" destOrd="0" parTransId="{8F62E13C-22CE-4A7B-B9F9-ED0D220F5AAC}" sibTransId="{74849849-3396-4659-AD11-4BAC9B43EAF0}"/>
    <dgm:cxn modelId="{D0D782A0-20A4-4E11-B9E1-A596E55CCF55}" srcId="{1156B31E-5127-459A-B57D-27B9D4818CA7}" destId="{2C1C75E9-4A8D-46BF-B5F5-062A54B43458}" srcOrd="0" destOrd="0" parTransId="{DBFAD08E-9239-4B8D-9744-C9A6DAB7B0DF}" sibTransId="{6C61E0E8-236F-42D1-8716-312EEDB37163}"/>
    <dgm:cxn modelId="{66DB25A1-3F67-4811-A442-843E208FF5CA}" srcId="{E01EDABC-AA5B-4C6A-9DC4-237F4BD9A2A7}" destId="{3339F31E-4520-47F3-9554-E1120F2B09DD}" srcOrd="0" destOrd="0" parTransId="{4C9E6C73-8E23-4D16-B2A2-FD3B8923F796}" sibTransId="{09CD9015-3179-4FFA-80E4-9D9070E96B7D}"/>
    <dgm:cxn modelId="{CC20E1A7-2E58-40C9-AC82-56B3F1CB337F}" type="presOf" srcId="{2DEC67D9-FD3F-49DB-A99C-9E0441729335}" destId="{3E9FC48B-766C-475E-BAB6-BB2CA954FDFA}" srcOrd="0" destOrd="0" presId="urn:microsoft.com/office/officeart/2018/2/layout/IconLabelDescriptionList"/>
    <dgm:cxn modelId="{ED4EBDAD-6FD6-410C-A542-6C5C1424A056}" srcId="{0FC884C5-B959-43B2-9923-2EA4FF01EF83}" destId="{EA3B7CF8-31E3-4DA9-B462-954619A5E05E}" srcOrd="1" destOrd="0" parTransId="{E270A5D5-B062-4BB2-9C46-2B2BA86261A8}" sibTransId="{AD1BE5C1-E76D-46F3-B432-E81196D76EE7}"/>
    <dgm:cxn modelId="{1A4336AF-71CE-4402-8517-84E83A4757B3}" srcId="{0FC884C5-B959-43B2-9923-2EA4FF01EF83}" destId="{1156B31E-5127-459A-B57D-27B9D4818CA7}" srcOrd="2" destOrd="0" parTransId="{E323E116-8376-4F9F-9757-0FF92EFFEFB2}" sibTransId="{C69A4E73-C485-4358-9B96-54BB6EC531F9}"/>
    <dgm:cxn modelId="{8DF0D9BE-9947-4662-AEB5-1E135D02DB66}" srcId="{0FC884C5-B959-43B2-9923-2EA4FF01EF83}" destId="{70A1769C-2002-4782-AA26-2E203C1FFE27}" srcOrd="3" destOrd="0" parTransId="{3C9F1EE0-110D-4F96-A6BC-EE0A0B51309C}" sibTransId="{7C2A9CF9-6A46-44BA-834E-A34C54331182}"/>
    <dgm:cxn modelId="{F768C4C5-66C1-47C6-A068-740D81283CE6}" type="presOf" srcId="{3339F31E-4520-47F3-9554-E1120F2B09DD}" destId="{7B999365-5190-4490-9857-ADE06C0B4C79}" srcOrd="0" destOrd="0" presId="urn:microsoft.com/office/officeart/2018/2/layout/IconLabelDescriptionList"/>
    <dgm:cxn modelId="{57829ECE-2B7E-4191-BF76-7022F6F52C18}" type="presOf" srcId="{0C953AAC-85CA-4261-B1C7-795807BFF58A}" destId="{679610E4-4DE3-4C4C-AAE6-E8EA365FC156}" srcOrd="0" destOrd="0" presId="urn:microsoft.com/office/officeart/2018/2/layout/IconLabelDescriptionList"/>
    <dgm:cxn modelId="{C53F70D9-A92A-4430-BC90-264A36C442AD}" type="presOf" srcId="{E5941AEE-E0A7-40BA-9AFA-0D041EA9AA49}" destId="{49AFC1E8-C96C-4244-902C-7D0E5D74BA8E}" srcOrd="0" destOrd="0" presId="urn:microsoft.com/office/officeart/2018/2/layout/IconLabelDescriptionList"/>
    <dgm:cxn modelId="{4335E7DB-32F3-4389-AF58-2818AB63969D}" type="presOf" srcId="{70A1769C-2002-4782-AA26-2E203C1FFE27}" destId="{4C1CB5CE-9F63-47DB-9AA9-6289E48996F6}" srcOrd="0" destOrd="0" presId="urn:microsoft.com/office/officeart/2018/2/layout/IconLabelDescriptionList"/>
    <dgm:cxn modelId="{97666CC7-C43D-4F6A-94DC-38129C49D000}" type="presParOf" srcId="{71F2FED5-F7F3-4499-A91D-5FC1C6F286FA}" destId="{F3A82AE9-4FEB-48E4-A24A-8D6F86CB0554}" srcOrd="0" destOrd="0" presId="urn:microsoft.com/office/officeart/2018/2/layout/IconLabelDescriptionList"/>
    <dgm:cxn modelId="{C7169B80-883C-4F7F-98B2-29E26660AEA3}" type="presParOf" srcId="{F3A82AE9-4FEB-48E4-A24A-8D6F86CB0554}" destId="{2CC436E3-4E7A-4A2F-A2AD-BDF7A462C669}" srcOrd="0" destOrd="0" presId="urn:microsoft.com/office/officeart/2018/2/layout/IconLabelDescriptionList"/>
    <dgm:cxn modelId="{5EBD2675-EB64-4F1D-8C3F-AFAC5DEFA8C2}" type="presParOf" srcId="{F3A82AE9-4FEB-48E4-A24A-8D6F86CB0554}" destId="{159E84D7-0B35-483D-864D-8DF22AEEF806}" srcOrd="1" destOrd="0" presId="urn:microsoft.com/office/officeart/2018/2/layout/IconLabelDescriptionList"/>
    <dgm:cxn modelId="{C74A6267-8529-46B3-825B-FCCC81971B88}" type="presParOf" srcId="{F3A82AE9-4FEB-48E4-A24A-8D6F86CB0554}" destId="{3E9FC48B-766C-475E-BAB6-BB2CA954FDFA}" srcOrd="2" destOrd="0" presId="urn:microsoft.com/office/officeart/2018/2/layout/IconLabelDescriptionList"/>
    <dgm:cxn modelId="{85AE3A40-C740-46DD-AD0D-641D87C8CF4A}" type="presParOf" srcId="{F3A82AE9-4FEB-48E4-A24A-8D6F86CB0554}" destId="{A349F136-7233-4288-A6ED-E24943571DD8}" srcOrd="3" destOrd="0" presId="urn:microsoft.com/office/officeart/2018/2/layout/IconLabelDescriptionList"/>
    <dgm:cxn modelId="{9A272799-4291-4929-94F7-2A38D916C331}" type="presParOf" srcId="{F3A82AE9-4FEB-48E4-A24A-8D6F86CB0554}" destId="{679610E4-4DE3-4C4C-AAE6-E8EA365FC156}" srcOrd="4" destOrd="0" presId="urn:microsoft.com/office/officeart/2018/2/layout/IconLabelDescriptionList"/>
    <dgm:cxn modelId="{0BEFCBC3-5642-40D7-8630-4C6F83794FDF}" type="presParOf" srcId="{71F2FED5-F7F3-4499-A91D-5FC1C6F286FA}" destId="{BF4C8426-C5E5-47BC-A611-D82921EE0E02}" srcOrd="1" destOrd="0" presId="urn:microsoft.com/office/officeart/2018/2/layout/IconLabelDescriptionList"/>
    <dgm:cxn modelId="{4BE0A6E4-3D44-4CF6-988D-13ADB2A0E9F4}" type="presParOf" srcId="{71F2FED5-F7F3-4499-A91D-5FC1C6F286FA}" destId="{97845E3B-7C6C-4B17-9EE2-572462340702}" srcOrd="2" destOrd="0" presId="urn:microsoft.com/office/officeart/2018/2/layout/IconLabelDescriptionList"/>
    <dgm:cxn modelId="{9F4F27BE-6ADC-463A-8211-20FE377421B4}" type="presParOf" srcId="{97845E3B-7C6C-4B17-9EE2-572462340702}" destId="{82180424-5314-4741-9084-F28362258665}" srcOrd="0" destOrd="0" presId="urn:microsoft.com/office/officeart/2018/2/layout/IconLabelDescriptionList"/>
    <dgm:cxn modelId="{9BBC433F-52F0-474B-A6A5-C3E9A6A0BE97}" type="presParOf" srcId="{97845E3B-7C6C-4B17-9EE2-572462340702}" destId="{EA7BF032-C4FE-4F38-8963-99DAF31EC267}" srcOrd="1" destOrd="0" presId="urn:microsoft.com/office/officeart/2018/2/layout/IconLabelDescriptionList"/>
    <dgm:cxn modelId="{3FB6DA70-889A-43D6-963B-3B3C6B495D92}" type="presParOf" srcId="{97845E3B-7C6C-4B17-9EE2-572462340702}" destId="{8E2024C8-F98F-44E6-A850-D15B3C2A11F6}" srcOrd="2" destOrd="0" presId="urn:microsoft.com/office/officeart/2018/2/layout/IconLabelDescriptionList"/>
    <dgm:cxn modelId="{D8AB3B0C-F386-41C4-B8D1-6C303C7A5D5E}" type="presParOf" srcId="{97845E3B-7C6C-4B17-9EE2-572462340702}" destId="{8E5F90A6-148C-4409-8142-4CA2C382C546}" srcOrd="3" destOrd="0" presId="urn:microsoft.com/office/officeart/2018/2/layout/IconLabelDescriptionList"/>
    <dgm:cxn modelId="{115BD84D-6A38-4381-8BEC-1462B4969780}" type="presParOf" srcId="{97845E3B-7C6C-4B17-9EE2-572462340702}" destId="{49AFC1E8-C96C-4244-902C-7D0E5D74BA8E}" srcOrd="4" destOrd="0" presId="urn:microsoft.com/office/officeart/2018/2/layout/IconLabelDescriptionList"/>
    <dgm:cxn modelId="{C32D2CF4-16F7-405D-B5EA-102C5165F29D}" type="presParOf" srcId="{71F2FED5-F7F3-4499-A91D-5FC1C6F286FA}" destId="{431C93A0-92D4-496E-A540-D3B1DE7E0468}" srcOrd="3" destOrd="0" presId="urn:microsoft.com/office/officeart/2018/2/layout/IconLabelDescriptionList"/>
    <dgm:cxn modelId="{4E66B9A5-6543-4094-83C5-51ECDF81489C}" type="presParOf" srcId="{71F2FED5-F7F3-4499-A91D-5FC1C6F286FA}" destId="{96B66527-1589-4F0F-B489-9DA298288819}" srcOrd="4" destOrd="0" presId="urn:microsoft.com/office/officeart/2018/2/layout/IconLabelDescriptionList"/>
    <dgm:cxn modelId="{D9C38385-ACE1-40AE-A82F-70CAFE27392D}" type="presParOf" srcId="{96B66527-1589-4F0F-B489-9DA298288819}" destId="{A37F5A15-2A9F-402C-A9DE-DC21069C9493}" srcOrd="0" destOrd="0" presId="urn:microsoft.com/office/officeart/2018/2/layout/IconLabelDescriptionList"/>
    <dgm:cxn modelId="{EDFC801B-2245-4F3D-8837-118FE99E45B2}" type="presParOf" srcId="{96B66527-1589-4F0F-B489-9DA298288819}" destId="{81A98E32-5199-4144-96A0-0AF4530A7211}" srcOrd="1" destOrd="0" presId="urn:microsoft.com/office/officeart/2018/2/layout/IconLabelDescriptionList"/>
    <dgm:cxn modelId="{1C24D41C-B9C0-4BDB-BFBA-FFC189427CB4}" type="presParOf" srcId="{96B66527-1589-4F0F-B489-9DA298288819}" destId="{80178101-8EE3-4F5C-BC3D-7B31E5E746F0}" srcOrd="2" destOrd="0" presId="urn:microsoft.com/office/officeart/2018/2/layout/IconLabelDescriptionList"/>
    <dgm:cxn modelId="{561FAA14-4005-45E2-B963-042646CF2717}" type="presParOf" srcId="{96B66527-1589-4F0F-B489-9DA298288819}" destId="{3AA4124C-99B9-48F2-A73F-B33AD7F0E52D}" srcOrd="3" destOrd="0" presId="urn:microsoft.com/office/officeart/2018/2/layout/IconLabelDescriptionList"/>
    <dgm:cxn modelId="{5C9EB436-0A35-4F37-BC09-8B6B52DE6DC8}" type="presParOf" srcId="{96B66527-1589-4F0F-B489-9DA298288819}" destId="{E5E08059-2FE6-4361-A023-0150A651A235}" srcOrd="4" destOrd="0" presId="urn:microsoft.com/office/officeart/2018/2/layout/IconLabelDescriptionList"/>
    <dgm:cxn modelId="{670221F2-4453-495F-BC2B-A53C2D458E47}" type="presParOf" srcId="{71F2FED5-F7F3-4499-A91D-5FC1C6F286FA}" destId="{E13758E8-31A7-4DDF-ACC0-2FD8D659795E}" srcOrd="5" destOrd="0" presId="urn:microsoft.com/office/officeart/2018/2/layout/IconLabelDescriptionList"/>
    <dgm:cxn modelId="{B05AB30D-AD76-4832-9EC8-EC906C0FE1AE}" type="presParOf" srcId="{71F2FED5-F7F3-4499-A91D-5FC1C6F286FA}" destId="{259C1DA0-F443-41A8-AE49-C6DD8D897C53}" srcOrd="6" destOrd="0" presId="urn:microsoft.com/office/officeart/2018/2/layout/IconLabelDescriptionList"/>
    <dgm:cxn modelId="{ABB1C1BA-0A52-4533-9C47-5B33D5BA1447}" type="presParOf" srcId="{259C1DA0-F443-41A8-AE49-C6DD8D897C53}" destId="{5A272CF4-2872-4200-9E85-34E6D4AA9618}" srcOrd="0" destOrd="0" presId="urn:microsoft.com/office/officeart/2018/2/layout/IconLabelDescriptionList"/>
    <dgm:cxn modelId="{F02CA223-6EAA-4BA4-BA7F-809543374A62}" type="presParOf" srcId="{259C1DA0-F443-41A8-AE49-C6DD8D897C53}" destId="{178797A6-6E36-48BE-BA0A-D5B7B279E801}" srcOrd="1" destOrd="0" presId="urn:microsoft.com/office/officeart/2018/2/layout/IconLabelDescriptionList"/>
    <dgm:cxn modelId="{F406E91A-D14F-4A9F-A161-1B63E1F65F58}" type="presParOf" srcId="{259C1DA0-F443-41A8-AE49-C6DD8D897C53}" destId="{4C1CB5CE-9F63-47DB-9AA9-6289E48996F6}" srcOrd="2" destOrd="0" presId="urn:microsoft.com/office/officeart/2018/2/layout/IconLabelDescriptionList"/>
    <dgm:cxn modelId="{8EE5F1A6-08B3-43D5-93DC-13EA2BA8B5FC}" type="presParOf" srcId="{259C1DA0-F443-41A8-AE49-C6DD8D897C53}" destId="{A451F876-6A6F-4957-9014-B068C3B58352}" srcOrd="3" destOrd="0" presId="urn:microsoft.com/office/officeart/2018/2/layout/IconLabelDescriptionList"/>
    <dgm:cxn modelId="{C5DCD2C1-6925-4D2B-9A2D-25C3B428B2ED}" type="presParOf" srcId="{259C1DA0-F443-41A8-AE49-C6DD8D897C53}" destId="{CBD838A1-5B85-468A-874F-D1EF55E06566}" srcOrd="4" destOrd="0" presId="urn:microsoft.com/office/officeart/2018/2/layout/IconLabelDescriptionList"/>
    <dgm:cxn modelId="{6EBDE207-6321-46D7-A3C7-2B7EC6B62B13}" type="presParOf" srcId="{71F2FED5-F7F3-4499-A91D-5FC1C6F286FA}" destId="{A427AF68-7221-48B4-8A19-FDE353B00BBB}" srcOrd="7" destOrd="0" presId="urn:microsoft.com/office/officeart/2018/2/layout/IconLabelDescriptionList"/>
    <dgm:cxn modelId="{27EEC42E-295A-4AB1-9259-7DACDD8BEF9D}" type="presParOf" srcId="{71F2FED5-F7F3-4499-A91D-5FC1C6F286FA}" destId="{DC20ECB6-C6D6-4D73-866F-1E8F565102F9}" srcOrd="8" destOrd="0" presId="urn:microsoft.com/office/officeart/2018/2/layout/IconLabelDescriptionList"/>
    <dgm:cxn modelId="{0C992D74-7FDC-4707-827D-B4ABA2B8E16D}" type="presParOf" srcId="{DC20ECB6-C6D6-4D73-866F-1E8F565102F9}" destId="{77D2D35B-1528-45EC-9E44-5A1EC4A3E35E}" srcOrd="0" destOrd="0" presId="urn:microsoft.com/office/officeart/2018/2/layout/IconLabelDescriptionList"/>
    <dgm:cxn modelId="{196D42D1-AABE-4CE4-A1E7-9E36C4030235}" type="presParOf" srcId="{DC20ECB6-C6D6-4D73-866F-1E8F565102F9}" destId="{5AA39494-C1BE-4C6E-B337-B4581E71F014}" srcOrd="1" destOrd="0" presId="urn:microsoft.com/office/officeart/2018/2/layout/IconLabelDescriptionList"/>
    <dgm:cxn modelId="{D1BED4F7-EE71-40E5-BED3-4484EDB5E36A}" type="presParOf" srcId="{DC20ECB6-C6D6-4D73-866F-1E8F565102F9}" destId="{FF96B11A-8AF4-4399-A9D9-EDCF67874B90}" srcOrd="2" destOrd="0" presId="urn:microsoft.com/office/officeart/2018/2/layout/IconLabelDescriptionList"/>
    <dgm:cxn modelId="{C6187803-8C5D-46DA-9AA8-56E80A143EED}" type="presParOf" srcId="{DC20ECB6-C6D6-4D73-866F-1E8F565102F9}" destId="{6F1ABBB1-8FCB-4B0F-994F-2BDDBE7037FC}" srcOrd="3" destOrd="0" presId="urn:microsoft.com/office/officeart/2018/2/layout/IconLabelDescriptionList"/>
    <dgm:cxn modelId="{7E8236D1-394B-4417-AC00-A5659FE4CB5B}" type="presParOf" srcId="{DC20ECB6-C6D6-4D73-866F-1E8F565102F9}" destId="{7B999365-5190-4490-9857-ADE06C0B4C7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16DAAA-3D7F-4380-8A1F-47DCF5480B0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75CF9E-7AE1-4C5B-AD49-1359924358AB}">
      <dgm:prSet custT="1"/>
      <dgm:spPr/>
      <dgm:t>
        <a:bodyPr/>
        <a:lstStyle/>
        <a:p>
          <a:r>
            <a:rPr lang="en-GB" sz="1600" b="1" dirty="0"/>
            <a:t>HTTP Get Request for SpaceX REST API:</a:t>
          </a:r>
          <a:endParaRPr lang="en-US" sz="1600" b="1" dirty="0"/>
        </a:p>
      </dgm:t>
    </dgm:pt>
    <dgm:pt modelId="{8050D465-5D53-4C03-971D-2A6C4BF6F21C}" type="parTrans" cxnId="{F458876B-65E7-4C28-803D-BD7F86AA2B97}">
      <dgm:prSet/>
      <dgm:spPr/>
      <dgm:t>
        <a:bodyPr/>
        <a:lstStyle/>
        <a:p>
          <a:endParaRPr lang="en-US" sz="2800"/>
        </a:p>
      </dgm:t>
    </dgm:pt>
    <dgm:pt modelId="{86FAC3AA-BD3E-4F78-9A27-B8A9EC505214}" type="sibTrans" cxnId="{F458876B-65E7-4C28-803D-BD7F86AA2B97}">
      <dgm:prSet/>
      <dgm:spPr/>
      <dgm:t>
        <a:bodyPr/>
        <a:lstStyle/>
        <a:p>
          <a:endParaRPr lang="en-US" sz="2800"/>
        </a:p>
      </dgm:t>
    </dgm:pt>
    <dgm:pt modelId="{800937E8-B979-499E-B04D-C040AAE9E86F}">
      <dgm:prSet custT="1"/>
      <dgm:spPr/>
      <dgm:t>
        <a:bodyPr/>
        <a:lstStyle/>
        <a:p>
          <a:r>
            <a:rPr lang="en-GB" sz="1400" dirty="0" err="1"/>
            <a:t>requests.get</a:t>
          </a:r>
          <a:r>
            <a:rPr lang="en-GB" sz="1400" dirty="0"/>
            <a:t>(</a:t>
          </a:r>
          <a:r>
            <a:rPr lang="en-GB" sz="1400" dirty="0" err="1"/>
            <a:t>spacex_url</a:t>
          </a:r>
          <a:r>
            <a:rPr lang="en-GB" sz="1400" dirty="0"/>
            <a:t>)</a:t>
          </a:r>
          <a:endParaRPr lang="en-US" sz="1400" dirty="0"/>
        </a:p>
      </dgm:t>
    </dgm:pt>
    <dgm:pt modelId="{27E96AD7-8A9C-47B1-BCE7-F0E150C9DBFE}" type="parTrans" cxnId="{3F6F47C0-E3EC-445C-AC44-54A8E40F6D83}">
      <dgm:prSet/>
      <dgm:spPr/>
      <dgm:t>
        <a:bodyPr/>
        <a:lstStyle/>
        <a:p>
          <a:endParaRPr lang="en-US" sz="2800"/>
        </a:p>
      </dgm:t>
    </dgm:pt>
    <dgm:pt modelId="{3053382F-90B1-4891-990A-D62B016D90E7}" type="sibTrans" cxnId="{3F6F47C0-E3EC-445C-AC44-54A8E40F6D83}">
      <dgm:prSet/>
      <dgm:spPr/>
      <dgm:t>
        <a:bodyPr/>
        <a:lstStyle/>
        <a:p>
          <a:endParaRPr lang="en-US" sz="2800"/>
        </a:p>
      </dgm:t>
    </dgm:pt>
    <dgm:pt modelId="{25AD9F7F-9DCF-46A0-818F-15E81C5C9534}">
      <dgm:prSet custT="1"/>
      <dgm:spPr/>
      <dgm:t>
        <a:bodyPr/>
        <a:lstStyle/>
        <a:p>
          <a:r>
            <a:rPr lang="en-GB" sz="1600" b="1" dirty="0"/>
            <a:t>Normalise JSON response using Pandas:</a:t>
          </a:r>
          <a:endParaRPr lang="en-US" sz="1600" b="1" dirty="0"/>
        </a:p>
      </dgm:t>
    </dgm:pt>
    <dgm:pt modelId="{4404E50B-8BA3-42B0-882E-84C61DFAF8AE}" type="parTrans" cxnId="{2C69461B-7E36-4911-944E-59BA7BD12561}">
      <dgm:prSet/>
      <dgm:spPr/>
      <dgm:t>
        <a:bodyPr/>
        <a:lstStyle/>
        <a:p>
          <a:endParaRPr lang="en-US" sz="2800"/>
        </a:p>
      </dgm:t>
    </dgm:pt>
    <dgm:pt modelId="{2ABA9BFF-5B65-409C-BD5C-89086D39A7C9}" type="sibTrans" cxnId="{2C69461B-7E36-4911-944E-59BA7BD12561}">
      <dgm:prSet/>
      <dgm:spPr/>
      <dgm:t>
        <a:bodyPr/>
        <a:lstStyle/>
        <a:p>
          <a:endParaRPr lang="en-US" sz="2800"/>
        </a:p>
      </dgm:t>
    </dgm:pt>
    <dgm:pt modelId="{FD4678D3-A33B-485C-878F-46A24E2F23B2}">
      <dgm:prSet custT="1"/>
      <dgm:spPr/>
      <dgm:t>
        <a:bodyPr/>
        <a:lstStyle/>
        <a:p>
          <a:r>
            <a:rPr lang="en-GB" sz="1400" dirty="0"/>
            <a:t>data = </a:t>
          </a:r>
          <a:r>
            <a:rPr lang="en-GB" sz="1400" dirty="0" err="1"/>
            <a:t>pd.json_normalize</a:t>
          </a:r>
          <a:r>
            <a:rPr lang="en-GB" sz="1400" dirty="0"/>
            <a:t>(</a:t>
          </a:r>
          <a:r>
            <a:rPr lang="en-GB" sz="1400" dirty="0" err="1"/>
            <a:t>response.json</a:t>
          </a:r>
          <a:r>
            <a:rPr lang="en-GB" sz="1400" dirty="0"/>
            <a:t>())</a:t>
          </a:r>
          <a:endParaRPr lang="en-US" sz="1400" dirty="0"/>
        </a:p>
      </dgm:t>
    </dgm:pt>
    <dgm:pt modelId="{A694F505-F941-4E87-B81D-61DBF41459F5}" type="parTrans" cxnId="{8EB35BCA-99BB-4992-A6B8-989F7ED26326}">
      <dgm:prSet/>
      <dgm:spPr/>
      <dgm:t>
        <a:bodyPr/>
        <a:lstStyle/>
        <a:p>
          <a:endParaRPr lang="en-US" sz="2800"/>
        </a:p>
      </dgm:t>
    </dgm:pt>
    <dgm:pt modelId="{C60E958A-AAA0-4DC3-A3C9-867318D1DBBD}" type="sibTrans" cxnId="{8EB35BCA-99BB-4992-A6B8-989F7ED26326}">
      <dgm:prSet/>
      <dgm:spPr/>
      <dgm:t>
        <a:bodyPr/>
        <a:lstStyle/>
        <a:p>
          <a:endParaRPr lang="en-US" sz="2800"/>
        </a:p>
      </dgm:t>
    </dgm:pt>
    <dgm:pt modelId="{D6496E2F-AF90-40B8-8E95-B5D8E4B5BDC7}">
      <dgm:prSet custT="1"/>
      <dgm:spPr/>
      <dgm:t>
        <a:bodyPr/>
        <a:lstStyle/>
        <a:p>
          <a:r>
            <a:rPr lang="en-GB" sz="1600" b="1" dirty="0"/>
            <a:t>Create a dictionary of lists from the data:</a:t>
          </a:r>
          <a:endParaRPr lang="en-US" sz="1600" b="1" dirty="0"/>
        </a:p>
      </dgm:t>
    </dgm:pt>
    <dgm:pt modelId="{F6140AEA-A890-45B7-BCAB-5BDB1FD17712}" type="parTrans" cxnId="{8E2BDC46-3A12-4F12-A460-41505F830CE9}">
      <dgm:prSet/>
      <dgm:spPr/>
      <dgm:t>
        <a:bodyPr/>
        <a:lstStyle/>
        <a:p>
          <a:endParaRPr lang="en-US" sz="2800"/>
        </a:p>
      </dgm:t>
    </dgm:pt>
    <dgm:pt modelId="{E9CD7874-FBAA-4C3C-86A4-DDD1A14FB3F2}" type="sibTrans" cxnId="{8E2BDC46-3A12-4F12-A460-41505F830CE9}">
      <dgm:prSet/>
      <dgm:spPr/>
      <dgm:t>
        <a:bodyPr/>
        <a:lstStyle/>
        <a:p>
          <a:endParaRPr lang="en-US" sz="2800"/>
        </a:p>
      </dgm:t>
    </dgm:pt>
    <dgm:pt modelId="{745A9F3F-52DB-427F-81E1-F8CECE38EA18}">
      <dgm:prSet custT="1"/>
      <dgm:spPr/>
      <dgm:t>
        <a:bodyPr/>
        <a:lstStyle/>
        <a:p>
          <a:r>
            <a:rPr lang="en-GB" sz="1400" dirty="0" err="1"/>
            <a:t>launch_dict</a:t>
          </a:r>
          <a:r>
            <a:rPr lang="en-GB" sz="1400" dirty="0"/>
            <a:t> = {‘Col1Name’: list(data[‘Col1’]), … }</a:t>
          </a:r>
          <a:endParaRPr lang="en-US" sz="1400" dirty="0"/>
        </a:p>
      </dgm:t>
    </dgm:pt>
    <dgm:pt modelId="{7AF9A367-10FE-424D-B482-D01394566268}" type="parTrans" cxnId="{9884B292-1D32-4B00-AB47-084CA343F7D4}">
      <dgm:prSet/>
      <dgm:spPr/>
      <dgm:t>
        <a:bodyPr/>
        <a:lstStyle/>
        <a:p>
          <a:endParaRPr lang="en-US" sz="2800"/>
        </a:p>
      </dgm:t>
    </dgm:pt>
    <dgm:pt modelId="{36905159-102A-45D5-9FB5-DD814DC7C7BE}" type="sibTrans" cxnId="{9884B292-1D32-4B00-AB47-084CA343F7D4}">
      <dgm:prSet/>
      <dgm:spPr/>
      <dgm:t>
        <a:bodyPr/>
        <a:lstStyle/>
        <a:p>
          <a:endParaRPr lang="en-US" sz="2800"/>
        </a:p>
      </dgm:t>
    </dgm:pt>
    <dgm:pt modelId="{9012DD70-90AC-4B4C-AF6F-4351484B0789}">
      <dgm:prSet custT="1"/>
      <dgm:spPr/>
      <dgm:t>
        <a:bodyPr/>
        <a:lstStyle/>
        <a:p>
          <a:r>
            <a:rPr lang="en-GB" sz="1600" b="1" dirty="0"/>
            <a:t>Pandas </a:t>
          </a:r>
          <a:r>
            <a:rPr lang="en-GB" sz="1600" b="1" dirty="0" err="1"/>
            <a:t>dataframe</a:t>
          </a:r>
          <a:r>
            <a:rPr lang="en-GB" sz="1600" b="1" dirty="0"/>
            <a:t> from list:</a:t>
          </a:r>
          <a:endParaRPr lang="en-US" sz="1600" b="1" dirty="0"/>
        </a:p>
      </dgm:t>
    </dgm:pt>
    <dgm:pt modelId="{E79112DA-D878-44FB-9108-779EFA31492F}" type="parTrans" cxnId="{8CDC75EC-32BE-4742-B932-3F4E97D05B3F}">
      <dgm:prSet/>
      <dgm:spPr/>
      <dgm:t>
        <a:bodyPr/>
        <a:lstStyle/>
        <a:p>
          <a:endParaRPr lang="en-US" sz="2800"/>
        </a:p>
      </dgm:t>
    </dgm:pt>
    <dgm:pt modelId="{EFF45FB5-C410-496F-913F-C90D00C6FD68}" type="sibTrans" cxnId="{8CDC75EC-32BE-4742-B932-3F4E97D05B3F}">
      <dgm:prSet/>
      <dgm:spPr/>
      <dgm:t>
        <a:bodyPr/>
        <a:lstStyle/>
        <a:p>
          <a:endParaRPr lang="en-US" sz="2800"/>
        </a:p>
      </dgm:t>
    </dgm:pt>
    <dgm:pt modelId="{651F3D68-B85A-47EE-921C-F38DDEAE5FB6}">
      <dgm:prSet custT="1"/>
      <dgm:spPr/>
      <dgm:t>
        <a:bodyPr/>
        <a:lstStyle/>
        <a:p>
          <a:r>
            <a:rPr lang="en-GB" sz="1400" dirty="0"/>
            <a:t>df = </a:t>
          </a:r>
          <a:r>
            <a:rPr lang="en-GB" sz="1400" dirty="0" err="1"/>
            <a:t>pd.DataFrame</a:t>
          </a:r>
          <a:r>
            <a:rPr lang="en-GB" sz="1400" dirty="0"/>
            <a:t>(</a:t>
          </a:r>
          <a:r>
            <a:rPr lang="en-GB" sz="1400" dirty="0" err="1"/>
            <a:t>launch_dict</a:t>
          </a:r>
          <a:r>
            <a:rPr lang="en-GB" sz="1400" dirty="0"/>
            <a:t>)</a:t>
          </a:r>
          <a:endParaRPr lang="en-US" sz="1400" dirty="0"/>
        </a:p>
      </dgm:t>
    </dgm:pt>
    <dgm:pt modelId="{25EB0BF9-1A52-4BAA-BBD2-38D49D49DCEE}" type="parTrans" cxnId="{7FAA050C-76CA-4A03-AFAB-2F71358C6884}">
      <dgm:prSet/>
      <dgm:spPr/>
      <dgm:t>
        <a:bodyPr/>
        <a:lstStyle/>
        <a:p>
          <a:endParaRPr lang="en-US" sz="2800"/>
        </a:p>
      </dgm:t>
    </dgm:pt>
    <dgm:pt modelId="{6BCB8715-32EB-4C58-9AE9-C14DE427C760}" type="sibTrans" cxnId="{7FAA050C-76CA-4A03-AFAB-2F71358C6884}">
      <dgm:prSet/>
      <dgm:spPr/>
      <dgm:t>
        <a:bodyPr/>
        <a:lstStyle/>
        <a:p>
          <a:endParaRPr lang="en-US" sz="2800"/>
        </a:p>
      </dgm:t>
    </dgm:pt>
    <dgm:pt modelId="{F231D37A-52F3-4FE9-9755-5826098C247F}">
      <dgm:prSet custT="1"/>
      <dgm:spPr/>
      <dgm:t>
        <a:bodyPr/>
        <a:lstStyle/>
        <a:p>
          <a:r>
            <a:rPr lang="en-GB" sz="1600" b="1" dirty="0"/>
            <a:t>Only Falcon9 Data (removing Falcon1):</a:t>
          </a:r>
          <a:endParaRPr lang="en-US" sz="1600" b="1" dirty="0"/>
        </a:p>
      </dgm:t>
    </dgm:pt>
    <dgm:pt modelId="{6596EE5A-62E5-4D5B-B6D3-0BB55A674805}" type="parTrans" cxnId="{9591ECB3-6200-4F46-B778-F2CCB28885C6}">
      <dgm:prSet/>
      <dgm:spPr/>
      <dgm:t>
        <a:bodyPr/>
        <a:lstStyle/>
        <a:p>
          <a:endParaRPr lang="en-US" sz="2800"/>
        </a:p>
      </dgm:t>
    </dgm:pt>
    <dgm:pt modelId="{3ED30254-AC43-421A-BFA0-45AA812BA72B}" type="sibTrans" cxnId="{9591ECB3-6200-4F46-B778-F2CCB28885C6}">
      <dgm:prSet/>
      <dgm:spPr/>
      <dgm:t>
        <a:bodyPr/>
        <a:lstStyle/>
        <a:p>
          <a:endParaRPr lang="en-US" sz="2800"/>
        </a:p>
      </dgm:t>
    </dgm:pt>
    <dgm:pt modelId="{EAE62667-FFD0-48DF-AFB6-6370537305D6}">
      <dgm:prSet custT="1"/>
      <dgm:spPr/>
      <dgm:t>
        <a:bodyPr/>
        <a:lstStyle/>
        <a:p>
          <a:r>
            <a:rPr lang="en-GB" sz="1400" dirty="0"/>
            <a:t>data_falcon9 = df[df['</a:t>
          </a:r>
          <a:r>
            <a:rPr lang="en-GB" sz="1400" dirty="0" err="1"/>
            <a:t>BoosterVersion</a:t>
          </a:r>
          <a:r>
            <a:rPr lang="en-GB" sz="1400" dirty="0"/>
            <a:t>']!='Falcon 1']</a:t>
          </a:r>
          <a:endParaRPr lang="en-US" sz="1400" dirty="0"/>
        </a:p>
      </dgm:t>
    </dgm:pt>
    <dgm:pt modelId="{4A3BBDCB-BC28-41C3-BF57-2F1F04EF7205}" type="parTrans" cxnId="{645EB806-D96C-473E-95B6-9904ACBC1F7A}">
      <dgm:prSet/>
      <dgm:spPr/>
      <dgm:t>
        <a:bodyPr/>
        <a:lstStyle/>
        <a:p>
          <a:endParaRPr lang="en-US" sz="2800"/>
        </a:p>
      </dgm:t>
    </dgm:pt>
    <dgm:pt modelId="{5B001470-7515-42CE-A42D-426378C8D900}" type="sibTrans" cxnId="{645EB806-D96C-473E-95B6-9904ACBC1F7A}">
      <dgm:prSet/>
      <dgm:spPr/>
      <dgm:t>
        <a:bodyPr/>
        <a:lstStyle/>
        <a:p>
          <a:endParaRPr lang="en-US" sz="2800"/>
        </a:p>
      </dgm:t>
    </dgm:pt>
    <dgm:pt modelId="{95CABB81-4D87-4FC9-891D-00393A858954}">
      <dgm:prSet custT="1"/>
      <dgm:spPr/>
      <dgm:t>
        <a:bodyPr/>
        <a:lstStyle/>
        <a:p>
          <a:r>
            <a:rPr lang="en-GB" sz="1600" b="1" dirty="0" err="1"/>
            <a:t>Github</a:t>
          </a:r>
          <a:r>
            <a:rPr lang="en-GB" sz="1600" b="1" dirty="0"/>
            <a:t> link:</a:t>
          </a:r>
          <a:br>
            <a:rPr lang="en-GB" sz="1000" b="1" dirty="0"/>
          </a:br>
          <a:r>
            <a:rPr lang="en-GB" sz="1100" dirty="0"/>
            <a:t>	</a:t>
          </a:r>
          <a:r>
            <a:rPr lang="en-GB" sz="1000" dirty="0"/>
            <a:t>https://github.com/abushuu12/data-science-capstone/blob/31a0cdb8d7e25e82d3065c51fccde67c826b62f6/Data%20Collection%20API.ipynb</a:t>
          </a:r>
          <a:endParaRPr lang="en-US" sz="1100" dirty="0"/>
        </a:p>
      </dgm:t>
    </dgm:pt>
    <dgm:pt modelId="{067679FA-C7D7-4178-8420-AC69F8AA1595}" type="parTrans" cxnId="{61B090AE-D896-4298-9DB5-39F59DDAFE06}">
      <dgm:prSet/>
      <dgm:spPr/>
      <dgm:t>
        <a:bodyPr/>
        <a:lstStyle/>
        <a:p>
          <a:endParaRPr lang="en-US" sz="2800"/>
        </a:p>
      </dgm:t>
    </dgm:pt>
    <dgm:pt modelId="{EABF2C4D-09D2-4EC8-A858-128E39298466}" type="sibTrans" cxnId="{61B090AE-D896-4298-9DB5-39F59DDAFE06}">
      <dgm:prSet/>
      <dgm:spPr/>
      <dgm:t>
        <a:bodyPr/>
        <a:lstStyle/>
        <a:p>
          <a:endParaRPr lang="en-US" sz="2800"/>
        </a:p>
      </dgm:t>
    </dgm:pt>
    <dgm:pt modelId="{E569EB56-3B90-40F2-9239-15112FB3EEF9}" type="pres">
      <dgm:prSet presAssocID="{BA16DAAA-3D7F-4380-8A1F-47DCF5480B0C}" presName="Name0" presStyleCnt="0">
        <dgm:presLayoutVars>
          <dgm:dir/>
          <dgm:animLvl val="lvl"/>
          <dgm:resizeHandles val="exact"/>
        </dgm:presLayoutVars>
      </dgm:prSet>
      <dgm:spPr/>
    </dgm:pt>
    <dgm:pt modelId="{7CF52934-3BFE-4235-8EB1-93380D72220C}" type="pres">
      <dgm:prSet presAssocID="{95CABB81-4D87-4FC9-891D-00393A858954}" presName="boxAndChildren" presStyleCnt="0"/>
      <dgm:spPr/>
    </dgm:pt>
    <dgm:pt modelId="{09E8435D-0E1B-4C14-9286-B0FCD8AFA531}" type="pres">
      <dgm:prSet presAssocID="{95CABB81-4D87-4FC9-891D-00393A858954}" presName="parentTextBox" presStyleLbl="node1" presStyleIdx="0" presStyleCnt="6"/>
      <dgm:spPr/>
    </dgm:pt>
    <dgm:pt modelId="{4A01B9CC-F679-49EF-B636-C02C6B156B1F}" type="pres">
      <dgm:prSet presAssocID="{3ED30254-AC43-421A-BFA0-45AA812BA72B}" presName="sp" presStyleCnt="0"/>
      <dgm:spPr/>
    </dgm:pt>
    <dgm:pt modelId="{3301B53A-540B-4520-9AA5-4319478B1A5D}" type="pres">
      <dgm:prSet presAssocID="{F231D37A-52F3-4FE9-9755-5826098C247F}" presName="arrowAndChildren" presStyleCnt="0"/>
      <dgm:spPr/>
    </dgm:pt>
    <dgm:pt modelId="{EB5F9E04-B601-4994-A871-3CC2F3C69CFA}" type="pres">
      <dgm:prSet presAssocID="{F231D37A-52F3-4FE9-9755-5826098C247F}" presName="parentTextArrow" presStyleLbl="node1" presStyleIdx="0" presStyleCnt="6"/>
      <dgm:spPr/>
    </dgm:pt>
    <dgm:pt modelId="{03104BE9-F3DA-4CD0-8A28-DF140510C19C}" type="pres">
      <dgm:prSet presAssocID="{F231D37A-52F3-4FE9-9755-5826098C247F}" presName="arrow" presStyleLbl="node1" presStyleIdx="1" presStyleCnt="6"/>
      <dgm:spPr/>
    </dgm:pt>
    <dgm:pt modelId="{5274A11A-E8B9-4BD1-9C9B-153D7E9CC97D}" type="pres">
      <dgm:prSet presAssocID="{F231D37A-52F3-4FE9-9755-5826098C247F}" presName="descendantArrow" presStyleCnt="0"/>
      <dgm:spPr/>
    </dgm:pt>
    <dgm:pt modelId="{C4210C7C-E65D-452E-8C44-3161198092EA}" type="pres">
      <dgm:prSet presAssocID="{EAE62667-FFD0-48DF-AFB6-6370537305D6}" presName="childTextArrow" presStyleLbl="fgAccFollowNode1" presStyleIdx="0" presStyleCnt="5">
        <dgm:presLayoutVars>
          <dgm:bulletEnabled val="1"/>
        </dgm:presLayoutVars>
      </dgm:prSet>
      <dgm:spPr/>
    </dgm:pt>
    <dgm:pt modelId="{0936B832-3871-411D-BE17-652C711A8ADC}" type="pres">
      <dgm:prSet presAssocID="{EFF45FB5-C410-496F-913F-C90D00C6FD68}" presName="sp" presStyleCnt="0"/>
      <dgm:spPr/>
    </dgm:pt>
    <dgm:pt modelId="{C5D92CC8-07D0-4564-BDF9-E72A975129FA}" type="pres">
      <dgm:prSet presAssocID="{9012DD70-90AC-4B4C-AF6F-4351484B0789}" presName="arrowAndChildren" presStyleCnt="0"/>
      <dgm:spPr/>
    </dgm:pt>
    <dgm:pt modelId="{41FFCB26-3CAF-4064-B9FE-16727F0F972C}" type="pres">
      <dgm:prSet presAssocID="{9012DD70-90AC-4B4C-AF6F-4351484B0789}" presName="parentTextArrow" presStyleLbl="node1" presStyleIdx="1" presStyleCnt="6"/>
      <dgm:spPr/>
    </dgm:pt>
    <dgm:pt modelId="{8A23EEE2-B19E-4575-AC72-F1C838ACF122}" type="pres">
      <dgm:prSet presAssocID="{9012DD70-90AC-4B4C-AF6F-4351484B0789}" presName="arrow" presStyleLbl="node1" presStyleIdx="2" presStyleCnt="6"/>
      <dgm:spPr/>
    </dgm:pt>
    <dgm:pt modelId="{12802179-0B50-4AE9-9B9E-4611A9EAA82F}" type="pres">
      <dgm:prSet presAssocID="{9012DD70-90AC-4B4C-AF6F-4351484B0789}" presName="descendantArrow" presStyleCnt="0"/>
      <dgm:spPr/>
    </dgm:pt>
    <dgm:pt modelId="{B34D3522-4B4A-45D0-BD60-BFBA180A0E6E}" type="pres">
      <dgm:prSet presAssocID="{651F3D68-B85A-47EE-921C-F38DDEAE5FB6}" presName="childTextArrow" presStyleLbl="fgAccFollowNode1" presStyleIdx="1" presStyleCnt="5">
        <dgm:presLayoutVars>
          <dgm:bulletEnabled val="1"/>
        </dgm:presLayoutVars>
      </dgm:prSet>
      <dgm:spPr/>
    </dgm:pt>
    <dgm:pt modelId="{C2016E73-2355-4661-A6DE-45C72D4CA957}" type="pres">
      <dgm:prSet presAssocID="{E9CD7874-FBAA-4C3C-86A4-DDD1A14FB3F2}" presName="sp" presStyleCnt="0"/>
      <dgm:spPr/>
    </dgm:pt>
    <dgm:pt modelId="{8FD721A0-000B-4C70-88AB-72C8CCBD7899}" type="pres">
      <dgm:prSet presAssocID="{D6496E2F-AF90-40B8-8E95-B5D8E4B5BDC7}" presName="arrowAndChildren" presStyleCnt="0"/>
      <dgm:spPr/>
    </dgm:pt>
    <dgm:pt modelId="{79BD257E-2872-48C5-85CD-253A606FB90C}" type="pres">
      <dgm:prSet presAssocID="{D6496E2F-AF90-40B8-8E95-B5D8E4B5BDC7}" presName="parentTextArrow" presStyleLbl="node1" presStyleIdx="2" presStyleCnt="6"/>
      <dgm:spPr/>
    </dgm:pt>
    <dgm:pt modelId="{4392A944-4202-4900-827F-206988750B5A}" type="pres">
      <dgm:prSet presAssocID="{D6496E2F-AF90-40B8-8E95-B5D8E4B5BDC7}" presName="arrow" presStyleLbl="node1" presStyleIdx="3" presStyleCnt="6"/>
      <dgm:spPr/>
    </dgm:pt>
    <dgm:pt modelId="{98BEF896-075F-4523-BC04-0F8203A12514}" type="pres">
      <dgm:prSet presAssocID="{D6496E2F-AF90-40B8-8E95-B5D8E4B5BDC7}" presName="descendantArrow" presStyleCnt="0"/>
      <dgm:spPr/>
    </dgm:pt>
    <dgm:pt modelId="{F9256B4A-481E-4125-AEDD-AD81CC4778EC}" type="pres">
      <dgm:prSet presAssocID="{745A9F3F-52DB-427F-81E1-F8CECE38EA18}" presName="childTextArrow" presStyleLbl="fgAccFollowNode1" presStyleIdx="2" presStyleCnt="5">
        <dgm:presLayoutVars>
          <dgm:bulletEnabled val="1"/>
        </dgm:presLayoutVars>
      </dgm:prSet>
      <dgm:spPr/>
    </dgm:pt>
    <dgm:pt modelId="{5C4BFD8E-D34D-469B-BD2A-EB56766CB1E8}" type="pres">
      <dgm:prSet presAssocID="{2ABA9BFF-5B65-409C-BD5C-89086D39A7C9}" presName="sp" presStyleCnt="0"/>
      <dgm:spPr/>
    </dgm:pt>
    <dgm:pt modelId="{965E3C4B-2247-42B1-BFD0-BC4609705C04}" type="pres">
      <dgm:prSet presAssocID="{25AD9F7F-9DCF-46A0-818F-15E81C5C9534}" presName="arrowAndChildren" presStyleCnt="0"/>
      <dgm:spPr/>
    </dgm:pt>
    <dgm:pt modelId="{EBCAD7FD-819B-4578-9D5A-27CE123E2039}" type="pres">
      <dgm:prSet presAssocID="{25AD9F7F-9DCF-46A0-818F-15E81C5C9534}" presName="parentTextArrow" presStyleLbl="node1" presStyleIdx="3" presStyleCnt="6"/>
      <dgm:spPr/>
    </dgm:pt>
    <dgm:pt modelId="{C34C285C-9646-40E9-81E5-ADFB62BD540F}" type="pres">
      <dgm:prSet presAssocID="{25AD9F7F-9DCF-46A0-818F-15E81C5C9534}" presName="arrow" presStyleLbl="node1" presStyleIdx="4" presStyleCnt="6"/>
      <dgm:spPr/>
    </dgm:pt>
    <dgm:pt modelId="{96372048-9418-4B54-97DC-AB315FB34771}" type="pres">
      <dgm:prSet presAssocID="{25AD9F7F-9DCF-46A0-818F-15E81C5C9534}" presName="descendantArrow" presStyleCnt="0"/>
      <dgm:spPr/>
    </dgm:pt>
    <dgm:pt modelId="{A9CB0273-0814-42DF-AB9E-2BDBB9509B81}" type="pres">
      <dgm:prSet presAssocID="{FD4678D3-A33B-485C-878F-46A24E2F23B2}" presName="childTextArrow" presStyleLbl="fgAccFollowNode1" presStyleIdx="3" presStyleCnt="5">
        <dgm:presLayoutVars>
          <dgm:bulletEnabled val="1"/>
        </dgm:presLayoutVars>
      </dgm:prSet>
      <dgm:spPr/>
    </dgm:pt>
    <dgm:pt modelId="{F0900BE8-2749-484D-82AD-B32978653C21}" type="pres">
      <dgm:prSet presAssocID="{86FAC3AA-BD3E-4F78-9A27-B8A9EC505214}" presName="sp" presStyleCnt="0"/>
      <dgm:spPr/>
    </dgm:pt>
    <dgm:pt modelId="{2F3C44C4-2F9C-494F-8AB4-E5B4C4BBF134}" type="pres">
      <dgm:prSet presAssocID="{F875CF9E-7AE1-4C5B-AD49-1359924358AB}" presName="arrowAndChildren" presStyleCnt="0"/>
      <dgm:spPr/>
    </dgm:pt>
    <dgm:pt modelId="{44945A73-F74F-4BF6-9823-A8FA4B735C1F}" type="pres">
      <dgm:prSet presAssocID="{F875CF9E-7AE1-4C5B-AD49-1359924358AB}" presName="parentTextArrow" presStyleLbl="node1" presStyleIdx="4" presStyleCnt="6"/>
      <dgm:spPr/>
    </dgm:pt>
    <dgm:pt modelId="{675153D1-3308-4801-BDAA-F056A78E7EF0}" type="pres">
      <dgm:prSet presAssocID="{F875CF9E-7AE1-4C5B-AD49-1359924358AB}" presName="arrow" presStyleLbl="node1" presStyleIdx="5" presStyleCnt="6"/>
      <dgm:spPr/>
    </dgm:pt>
    <dgm:pt modelId="{ACED4E7D-D727-4A22-B899-8FECEA7422D5}" type="pres">
      <dgm:prSet presAssocID="{F875CF9E-7AE1-4C5B-AD49-1359924358AB}" presName="descendantArrow" presStyleCnt="0"/>
      <dgm:spPr/>
    </dgm:pt>
    <dgm:pt modelId="{4CC14F97-9C91-4DD1-8167-F0A2C5ACD6CE}" type="pres">
      <dgm:prSet presAssocID="{800937E8-B979-499E-B04D-C040AAE9E86F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ACAC7E00-E043-437F-9449-50DC08983531}" type="presOf" srcId="{25AD9F7F-9DCF-46A0-818F-15E81C5C9534}" destId="{C34C285C-9646-40E9-81E5-ADFB62BD540F}" srcOrd="1" destOrd="0" presId="urn:microsoft.com/office/officeart/2005/8/layout/process4"/>
    <dgm:cxn modelId="{645EB806-D96C-473E-95B6-9904ACBC1F7A}" srcId="{F231D37A-52F3-4FE9-9755-5826098C247F}" destId="{EAE62667-FFD0-48DF-AFB6-6370537305D6}" srcOrd="0" destOrd="0" parTransId="{4A3BBDCB-BC28-41C3-BF57-2F1F04EF7205}" sibTransId="{5B001470-7515-42CE-A42D-426378C8D900}"/>
    <dgm:cxn modelId="{7FAA050C-76CA-4A03-AFAB-2F71358C6884}" srcId="{9012DD70-90AC-4B4C-AF6F-4351484B0789}" destId="{651F3D68-B85A-47EE-921C-F38DDEAE5FB6}" srcOrd="0" destOrd="0" parTransId="{25EB0BF9-1A52-4BAA-BBD2-38D49D49DCEE}" sibTransId="{6BCB8715-32EB-4C58-9AE9-C14DE427C760}"/>
    <dgm:cxn modelId="{2C69461B-7E36-4911-944E-59BA7BD12561}" srcId="{BA16DAAA-3D7F-4380-8A1F-47DCF5480B0C}" destId="{25AD9F7F-9DCF-46A0-818F-15E81C5C9534}" srcOrd="1" destOrd="0" parTransId="{4404E50B-8BA3-42B0-882E-84C61DFAF8AE}" sibTransId="{2ABA9BFF-5B65-409C-BD5C-89086D39A7C9}"/>
    <dgm:cxn modelId="{5875E528-F1A9-4503-A880-76D21E9ED1F8}" type="presOf" srcId="{D6496E2F-AF90-40B8-8E95-B5D8E4B5BDC7}" destId="{4392A944-4202-4900-827F-206988750B5A}" srcOrd="1" destOrd="0" presId="urn:microsoft.com/office/officeart/2005/8/layout/process4"/>
    <dgm:cxn modelId="{CAFCCA2B-D949-443D-8102-2B2327E31E3C}" type="presOf" srcId="{95CABB81-4D87-4FC9-891D-00393A858954}" destId="{09E8435D-0E1B-4C14-9286-B0FCD8AFA531}" srcOrd="0" destOrd="0" presId="urn:microsoft.com/office/officeart/2005/8/layout/process4"/>
    <dgm:cxn modelId="{CA121A39-C288-4B78-82F7-8C9230816235}" type="presOf" srcId="{745A9F3F-52DB-427F-81E1-F8CECE38EA18}" destId="{F9256B4A-481E-4125-AEDD-AD81CC4778EC}" srcOrd="0" destOrd="0" presId="urn:microsoft.com/office/officeart/2005/8/layout/process4"/>
    <dgm:cxn modelId="{C1006142-8141-4B1C-8F32-09153E5FC301}" type="presOf" srcId="{D6496E2F-AF90-40B8-8E95-B5D8E4B5BDC7}" destId="{79BD257E-2872-48C5-85CD-253A606FB90C}" srcOrd="0" destOrd="0" presId="urn:microsoft.com/office/officeart/2005/8/layout/process4"/>
    <dgm:cxn modelId="{8E2BDC46-3A12-4F12-A460-41505F830CE9}" srcId="{BA16DAAA-3D7F-4380-8A1F-47DCF5480B0C}" destId="{D6496E2F-AF90-40B8-8E95-B5D8E4B5BDC7}" srcOrd="2" destOrd="0" parTransId="{F6140AEA-A890-45B7-BCAB-5BDB1FD17712}" sibTransId="{E9CD7874-FBAA-4C3C-86A4-DDD1A14FB3F2}"/>
    <dgm:cxn modelId="{380B0048-7EF6-414F-B98C-D7D552625B5E}" type="presOf" srcId="{25AD9F7F-9DCF-46A0-818F-15E81C5C9534}" destId="{EBCAD7FD-819B-4578-9D5A-27CE123E2039}" srcOrd="0" destOrd="0" presId="urn:microsoft.com/office/officeart/2005/8/layout/process4"/>
    <dgm:cxn modelId="{F458876B-65E7-4C28-803D-BD7F86AA2B97}" srcId="{BA16DAAA-3D7F-4380-8A1F-47DCF5480B0C}" destId="{F875CF9E-7AE1-4C5B-AD49-1359924358AB}" srcOrd="0" destOrd="0" parTransId="{8050D465-5D53-4C03-971D-2A6C4BF6F21C}" sibTransId="{86FAC3AA-BD3E-4F78-9A27-B8A9EC505214}"/>
    <dgm:cxn modelId="{15C9BD50-00E9-4C75-8F47-C34C9A3C86FD}" type="presOf" srcId="{F875CF9E-7AE1-4C5B-AD49-1359924358AB}" destId="{675153D1-3308-4801-BDAA-F056A78E7EF0}" srcOrd="1" destOrd="0" presId="urn:microsoft.com/office/officeart/2005/8/layout/process4"/>
    <dgm:cxn modelId="{8E607B74-96F4-49F9-A937-C6E9C734D55B}" type="presOf" srcId="{EAE62667-FFD0-48DF-AFB6-6370537305D6}" destId="{C4210C7C-E65D-452E-8C44-3161198092EA}" srcOrd="0" destOrd="0" presId="urn:microsoft.com/office/officeart/2005/8/layout/process4"/>
    <dgm:cxn modelId="{E6D0CC7E-07BD-479E-9EE1-CD20DB7EDA30}" type="presOf" srcId="{9012DD70-90AC-4B4C-AF6F-4351484B0789}" destId="{8A23EEE2-B19E-4575-AC72-F1C838ACF122}" srcOrd="1" destOrd="0" presId="urn:microsoft.com/office/officeart/2005/8/layout/process4"/>
    <dgm:cxn modelId="{7542BC80-6EFC-487E-8B34-0FB41465DDC0}" type="presOf" srcId="{BA16DAAA-3D7F-4380-8A1F-47DCF5480B0C}" destId="{E569EB56-3B90-40F2-9239-15112FB3EEF9}" srcOrd="0" destOrd="0" presId="urn:microsoft.com/office/officeart/2005/8/layout/process4"/>
    <dgm:cxn modelId="{9884B292-1D32-4B00-AB47-084CA343F7D4}" srcId="{D6496E2F-AF90-40B8-8E95-B5D8E4B5BDC7}" destId="{745A9F3F-52DB-427F-81E1-F8CECE38EA18}" srcOrd="0" destOrd="0" parTransId="{7AF9A367-10FE-424D-B482-D01394566268}" sibTransId="{36905159-102A-45D5-9FB5-DD814DC7C7BE}"/>
    <dgm:cxn modelId="{15454AA9-9C15-4DFD-A351-4E70CA743803}" type="presOf" srcId="{651F3D68-B85A-47EE-921C-F38DDEAE5FB6}" destId="{B34D3522-4B4A-45D0-BD60-BFBA180A0E6E}" srcOrd="0" destOrd="0" presId="urn:microsoft.com/office/officeart/2005/8/layout/process4"/>
    <dgm:cxn modelId="{48DF42AB-5391-45ED-8A6C-0785C5F08DCA}" type="presOf" srcId="{800937E8-B979-499E-B04D-C040AAE9E86F}" destId="{4CC14F97-9C91-4DD1-8167-F0A2C5ACD6CE}" srcOrd="0" destOrd="0" presId="urn:microsoft.com/office/officeart/2005/8/layout/process4"/>
    <dgm:cxn modelId="{61B090AE-D896-4298-9DB5-39F59DDAFE06}" srcId="{BA16DAAA-3D7F-4380-8A1F-47DCF5480B0C}" destId="{95CABB81-4D87-4FC9-891D-00393A858954}" srcOrd="5" destOrd="0" parTransId="{067679FA-C7D7-4178-8420-AC69F8AA1595}" sibTransId="{EABF2C4D-09D2-4EC8-A858-128E39298466}"/>
    <dgm:cxn modelId="{84F75BB0-DDD3-4403-8A4F-7D41B49B5368}" type="presOf" srcId="{FD4678D3-A33B-485C-878F-46A24E2F23B2}" destId="{A9CB0273-0814-42DF-AB9E-2BDBB9509B81}" srcOrd="0" destOrd="0" presId="urn:microsoft.com/office/officeart/2005/8/layout/process4"/>
    <dgm:cxn modelId="{9591ECB3-6200-4F46-B778-F2CCB28885C6}" srcId="{BA16DAAA-3D7F-4380-8A1F-47DCF5480B0C}" destId="{F231D37A-52F3-4FE9-9755-5826098C247F}" srcOrd="4" destOrd="0" parTransId="{6596EE5A-62E5-4D5B-B6D3-0BB55A674805}" sibTransId="{3ED30254-AC43-421A-BFA0-45AA812BA72B}"/>
    <dgm:cxn modelId="{3F6F47C0-E3EC-445C-AC44-54A8E40F6D83}" srcId="{F875CF9E-7AE1-4C5B-AD49-1359924358AB}" destId="{800937E8-B979-499E-B04D-C040AAE9E86F}" srcOrd="0" destOrd="0" parTransId="{27E96AD7-8A9C-47B1-BCE7-F0E150C9DBFE}" sibTransId="{3053382F-90B1-4891-990A-D62B016D90E7}"/>
    <dgm:cxn modelId="{AB7BB2C0-8211-4401-8A1E-ECC0D061D326}" type="presOf" srcId="{9012DD70-90AC-4B4C-AF6F-4351484B0789}" destId="{41FFCB26-3CAF-4064-B9FE-16727F0F972C}" srcOrd="0" destOrd="0" presId="urn:microsoft.com/office/officeart/2005/8/layout/process4"/>
    <dgm:cxn modelId="{8EB35BCA-99BB-4992-A6B8-989F7ED26326}" srcId="{25AD9F7F-9DCF-46A0-818F-15E81C5C9534}" destId="{FD4678D3-A33B-485C-878F-46A24E2F23B2}" srcOrd="0" destOrd="0" parTransId="{A694F505-F941-4E87-B81D-61DBF41459F5}" sibTransId="{C60E958A-AAA0-4DC3-A3C9-867318D1DBBD}"/>
    <dgm:cxn modelId="{0B4465DD-BEE3-44A9-9E70-7CEBF48968E8}" type="presOf" srcId="{F231D37A-52F3-4FE9-9755-5826098C247F}" destId="{EB5F9E04-B601-4994-A871-3CC2F3C69CFA}" srcOrd="0" destOrd="0" presId="urn:microsoft.com/office/officeart/2005/8/layout/process4"/>
    <dgm:cxn modelId="{0F16F0DD-FE8B-49E3-B4C2-85D3EDDA4B22}" type="presOf" srcId="{F875CF9E-7AE1-4C5B-AD49-1359924358AB}" destId="{44945A73-F74F-4BF6-9823-A8FA4B735C1F}" srcOrd="0" destOrd="0" presId="urn:microsoft.com/office/officeart/2005/8/layout/process4"/>
    <dgm:cxn modelId="{8CDC75EC-32BE-4742-B932-3F4E97D05B3F}" srcId="{BA16DAAA-3D7F-4380-8A1F-47DCF5480B0C}" destId="{9012DD70-90AC-4B4C-AF6F-4351484B0789}" srcOrd="3" destOrd="0" parTransId="{E79112DA-D878-44FB-9108-779EFA31492F}" sibTransId="{EFF45FB5-C410-496F-913F-C90D00C6FD68}"/>
    <dgm:cxn modelId="{E28FE4ED-586E-44F6-814A-6AB071599F28}" type="presOf" srcId="{F231D37A-52F3-4FE9-9755-5826098C247F}" destId="{03104BE9-F3DA-4CD0-8A28-DF140510C19C}" srcOrd="1" destOrd="0" presId="urn:microsoft.com/office/officeart/2005/8/layout/process4"/>
    <dgm:cxn modelId="{568356FB-7026-4F24-98EB-6E6333A31AED}" type="presParOf" srcId="{E569EB56-3B90-40F2-9239-15112FB3EEF9}" destId="{7CF52934-3BFE-4235-8EB1-93380D72220C}" srcOrd="0" destOrd="0" presId="urn:microsoft.com/office/officeart/2005/8/layout/process4"/>
    <dgm:cxn modelId="{4781A0A4-1A9F-45CE-9834-CC844EEF2275}" type="presParOf" srcId="{7CF52934-3BFE-4235-8EB1-93380D72220C}" destId="{09E8435D-0E1B-4C14-9286-B0FCD8AFA531}" srcOrd="0" destOrd="0" presId="urn:microsoft.com/office/officeart/2005/8/layout/process4"/>
    <dgm:cxn modelId="{B6E1438F-6418-4C61-B23F-CE22F05F8333}" type="presParOf" srcId="{E569EB56-3B90-40F2-9239-15112FB3EEF9}" destId="{4A01B9CC-F679-49EF-B636-C02C6B156B1F}" srcOrd="1" destOrd="0" presId="urn:microsoft.com/office/officeart/2005/8/layout/process4"/>
    <dgm:cxn modelId="{4540E53B-D9A8-4718-A06F-B0DFDC5D821B}" type="presParOf" srcId="{E569EB56-3B90-40F2-9239-15112FB3EEF9}" destId="{3301B53A-540B-4520-9AA5-4319478B1A5D}" srcOrd="2" destOrd="0" presId="urn:microsoft.com/office/officeart/2005/8/layout/process4"/>
    <dgm:cxn modelId="{240686CD-F348-4972-A857-4F590B020FC1}" type="presParOf" srcId="{3301B53A-540B-4520-9AA5-4319478B1A5D}" destId="{EB5F9E04-B601-4994-A871-3CC2F3C69CFA}" srcOrd="0" destOrd="0" presId="urn:microsoft.com/office/officeart/2005/8/layout/process4"/>
    <dgm:cxn modelId="{1D8D5CF9-2BC2-4F72-BD65-AA970AF52DBD}" type="presParOf" srcId="{3301B53A-540B-4520-9AA5-4319478B1A5D}" destId="{03104BE9-F3DA-4CD0-8A28-DF140510C19C}" srcOrd="1" destOrd="0" presId="urn:microsoft.com/office/officeart/2005/8/layout/process4"/>
    <dgm:cxn modelId="{1F6C3C9B-8B2C-48A0-9044-705C5B89BF2D}" type="presParOf" srcId="{3301B53A-540B-4520-9AA5-4319478B1A5D}" destId="{5274A11A-E8B9-4BD1-9C9B-153D7E9CC97D}" srcOrd="2" destOrd="0" presId="urn:microsoft.com/office/officeart/2005/8/layout/process4"/>
    <dgm:cxn modelId="{D7759CB7-70B3-444C-A8AC-0A5D311F8B01}" type="presParOf" srcId="{5274A11A-E8B9-4BD1-9C9B-153D7E9CC97D}" destId="{C4210C7C-E65D-452E-8C44-3161198092EA}" srcOrd="0" destOrd="0" presId="urn:microsoft.com/office/officeart/2005/8/layout/process4"/>
    <dgm:cxn modelId="{4DC3D299-1CCC-45C6-97D2-A6E5D51E7213}" type="presParOf" srcId="{E569EB56-3B90-40F2-9239-15112FB3EEF9}" destId="{0936B832-3871-411D-BE17-652C711A8ADC}" srcOrd="3" destOrd="0" presId="urn:microsoft.com/office/officeart/2005/8/layout/process4"/>
    <dgm:cxn modelId="{B21EBD71-4D8F-4614-9056-9B289B20D0A6}" type="presParOf" srcId="{E569EB56-3B90-40F2-9239-15112FB3EEF9}" destId="{C5D92CC8-07D0-4564-BDF9-E72A975129FA}" srcOrd="4" destOrd="0" presId="urn:microsoft.com/office/officeart/2005/8/layout/process4"/>
    <dgm:cxn modelId="{0C8816A5-A40D-4F32-9C0B-AC9151B4F33F}" type="presParOf" srcId="{C5D92CC8-07D0-4564-BDF9-E72A975129FA}" destId="{41FFCB26-3CAF-4064-B9FE-16727F0F972C}" srcOrd="0" destOrd="0" presId="urn:microsoft.com/office/officeart/2005/8/layout/process4"/>
    <dgm:cxn modelId="{E11AFA03-34E7-4C14-9959-0B96B24F51E0}" type="presParOf" srcId="{C5D92CC8-07D0-4564-BDF9-E72A975129FA}" destId="{8A23EEE2-B19E-4575-AC72-F1C838ACF122}" srcOrd="1" destOrd="0" presId="urn:microsoft.com/office/officeart/2005/8/layout/process4"/>
    <dgm:cxn modelId="{3DE05D2C-766C-4099-A06A-6BFF7BC79AFB}" type="presParOf" srcId="{C5D92CC8-07D0-4564-BDF9-E72A975129FA}" destId="{12802179-0B50-4AE9-9B9E-4611A9EAA82F}" srcOrd="2" destOrd="0" presId="urn:microsoft.com/office/officeart/2005/8/layout/process4"/>
    <dgm:cxn modelId="{C8AA13B9-C358-4681-9576-F772F9931B83}" type="presParOf" srcId="{12802179-0B50-4AE9-9B9E-4611A9EAA82F}" destId="{B34D3522-4B4A-45D0-BD60-BFBA180A0E6E}" srcOrd="0" destOrd="0" presId="urn:microsoft.com/office/officeart/2005/8/layout/process4"/>
    <dgm:cxn modelId="{7F12172B-A4BE-4143-9D10-3701B878C980}" type="presParOf" srcId="{E569EB56-3B90-40F2-9239-15112FB3EEF9}" destId="{C2016E73-2355-4661-A6DE-45C72D4CA957}" srcOrd="5" destOrd="0" presId="urn:microsoft.com/office/officeart/2005/8/layout/process4"/>
    <dgm:cxn modelId="{7EE4662C-21C2-4FB8-A54F-6C3CBBCB6420}" type="presParOf" srcId="{E569EB56-3B90-40F2-9239-15112FB3EEF9}" destId="{8FD721A0-000B-4C70-88AB-72C8CCBD7899}" srcOrd="6" destOrd="0" presId="urn:microsoft.com/office/officeart/2005/8/layout/process4"/>
    <dgm:cxn modelId="{71BF1D23-C0D6-4420-926B-BBC2F6F9EFA3}" type="presParOf" srcId="{8FD721A0-000B-4C70-88AB-72C8CCBD7899}" destId="{79BD257E-2872-48C5-85CD-253A606FB90C}" srcOrd="0" destOrd="0" presId="urn:microsoft.com/office/officeart/2005/8/layout/process4"/>
    <dgm:cxn modelId="{E2E17666-4C0C-4D48-A9BF-C78F7A58A999}" type="presParOf" srcId="{8FD721A0-000B-4C70-88AB-72C8CCBD7899}" destId="{4392A944-4202-4900-827F-206988750B5A}" srcOrd="1" destOrd="0" presId="urn:microsoft.com/office/officeart/2005/8/layout/process4"/>
    <dgm:cxn modelId="{E4D5CCA1-9935-4F0C-824B-8C05977ED4E2}" type="presParOf" srcId="{8FD721A0-000B-4C70-88AB-72C8CCBD7899}" destId="{98BEF896-075F-4523-BC04-0F8203A12514}" srcOrd="2" destOrd="0" presId="urn:microsoft.com/office/officeart/2005/8/layout/process4"/>
    <dgm:cxn modelId="{67F488BC-FE78-422E-A0AC-987C4914F1A4}" type="presParOf" srcId="{98BEF896-075F-4523-BC04-0F8203A12514}" destId="{F9256B4A-481E-4125-AEDD-AD81CC4778EC}" srcOrd="0" destOrd="0" presId="urn:microsoft.com/office/officeart/2005/8/layout/process4"/>
    <dgm:cxn modelId="{B31A8879-3B88-4700-AC0C-A3F9CA1A3D00}" type="presParOf" srcId="{E569EB56-3B90-40F2-9239-15112FB3EEF9}" destId="{5C4BFD8E-D34D-469B-BD2A-EB56766CB1E8}" srcOrd="7" destOrd="0" presId="urn:microsoft.com/office/officeart/2005/8/layout/process4"/>
    <dgm:cxn modelId="{C5F4A4C9-691D-47C8-BCCC-E29763F77431}" type="presParOf" srcId="{E569EB56-3B90-40F2-9239-15112FB3EEF9}" destId="{965E3C4B-2247-42B1-BFD0-BC4609705C04}" srcOrd="8" destOrd="0" presId="urn:microsoft.com/office/officeart/2005/8/layout/process4"/>
    <dgm:cxn modelId="{5D3FEE35-74C6-4A92-A010-0C399740A04F}" type="presParOf" srcId="{965E3C4B-2247-42B1-BFD0-BC4609705C04}" destId="{EBCAD7FD-819B-4578-9D5A-27CE123E2039}" srcOrd="0" destOrd="0" presId="urn:microsoft.com/office/officeart/2005/8/layout/process4"/>
    <dgm:cxn modelId="{959806F6-C4E7-4DF0-ABEF-8D1F4301056D}" type="presParOf" srcId="{965E3C4B-2247-42B1-BFD0-BC4609705C04}" destId="{C34C285C-9646-40E9-81E5-ADFB62BD540F}" srcOrd="1" destOrd="0" presId="urn:microsoft.com/office/officeart/2005/8/layout/process4"/>
    <dgm:cxn modelId="{7465A29F-FDC4-4B2E-BC07-B7C963DD89A5}" type="presParOf" srcId="{965E3C4B-2247-42B1-BFD0-BC4609705C04}" destId="{96372048-9418-4B54-97DC-AB315FB34771}" srcOrd="2" destOrd="0" presId="urn:microsoft.com/office/officeart/2005/8/layout/process4"/>
    <dgm:cxn modelId="{9702AB62-E1B9-40AD-B057-2E3119B7E216}" type="presParOf" srcId="{96372048-9418-4B54-97DC-AB315FB34771}" destId="{A9CB0273-0814-42DF-AB9E-2BDBB9509B81}" srcOrd="0" destOrd="0" presId="urn:microsoft.com/office/officeart/2005/8/layout/process4"/>
    <dgm:cxn modelId="{7F5AF73E-C8C4-400F-8800-B2E4D403FF23}" type="presParOf" srcId="{E569EB56-3B90-40F2-9239-15112FB3EEF9}" destId="{F0900BE8-2749-484D-82AD-B32978653C21}" srcOrd="9" destOrd="0" presId="urn:microsoft.com/office/officeart/2005/8/layout/process4"/>
    <dgm:cxn modelId="{483C4598-233C-4FA4-BFA8-C191F81C56AD}" type="presParOf" srcId="{E569EB56-3B90-40F2-9239-15112FB3EEF9}" destId="{2F3C44C4-2F9C-494F-8AB4-E5B4C4BBF134}" srcOrd="10" destOrd="0" presId="urn:microsoft.com/office/officeart/2005/8/layout/process4"/>
    <dgm:cxn modelId="{A8B0BAB4-9331-44F6-A37D-E8851371D95D}" type="presParOf" srcId="{2F3C44C4-2F9C-494F-8AB4-E5B4C4BBF134}" destId="{44945A73-F74F-4BF6-9823-A8FA4B735C1F}" srcOrd="0" destOrd="0" presId="urn:microsoft.com/office/officeart/2005/8/layout/process4"/>
    <dgm:cxn modelId="{57B0CB36-719E-4669-85A4-99DCC46995F7}" type="presParOf" srcId="{2F3C44C4-2F9C-494F-8AB4-E5B4C4BBF134}" destId="{675153D1-3308-4801-BDAA-F056A78E7EF0}" srcOrd="1" destOrd="0" presId="urn:microsoft.com/office/officeart/2005/8/layout/process4"/>
    <dgm:cxn modelId="{A841F543-6F71-47ED-94AC-BC7806BEBF90}" type="presParOf" srcId="{2F3C44C4-2F9C-494F-8AB4-E5B4C4BBF134}" destId="{ACED4E7D-D727-4A22-B899-8FECEA7422D5}" srcOrd="2" destOrd="0" presId="urn:microsoft.com/office/officeart/2005/8/layout/process4"/>
    <dgm:cxn modelId="{5FBD3070-2608-4A26-9537-AE54C9D46ADB}" type="presParOf" srcId="{ACED4E7D-D727-4A22-B899-8FECEA7422D5}" destId="{4CC14F97-9C91-4DD1-8167-F0A2C5ACD6C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10CDAB-B9E1-40CA-AE98-0E2B72BFB09E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FAF760-2A82-4CC6-8761-CB25D7D2D220}">
      <dgm:prSet custT="1"/>
      <dgm:spPr/>
      <dgm:t>
        <a:bodyPr/>
        <a:lstStyle/>
        <a:p>
          <a:r>
            <a:rPr lang="en-GB" sz="1600" b="1" dirty="0"/>
            <a:t>HTTP Get Request from </a:t>
          </a:r>
          <a:r>
            <a:rPr lang="en-GB" sz="1600" b="1" dirty="0" err="1"/>
            <a:t>Wikipage</a:t>
          </a:r>
          <a:r>
            <a:rPr lang="en-GB" sz="1600" b="1" dirty="0"/>
            <a:t>:</a:t>
          </a:r>
          <a:endParaRPr lang="en-US" sz="1600" b="1" dirty="0"/>
        </a:p>
      </dgm:t>
    </dgm:pt>
    <dgm:pt modelId="{48066CAB-0412-4093-8B54-53E7B52E0F29}" type="parTrans" cxnId="{2CF6A177-1D84-4C96-8EF5-4F1549DB37DD}">
      <dgm:prSet/>
      <dgm:spPr/>
      <dgm:t>
        <a:bodyPr/>
        <a:lstStyle/>
        <a:p>
          <a:endParaRPr lang="en-US"/>
        </a:p>
      </dgm:t>
    </dgm:pt>
    <dgm:pt modelId="{2EA18BBF-6838-44B2-84A2-649E91CB7CED}" type="sibTrans" cxnId="{2CF6A177-1D84-4C96-8EF5-4F1549DB37DD}">
      <dgm:prSet/>
      <dgm:spPr/>
      <dgm:t>
        <a:bodyPr/>
        <a:lstStyle/>
        <a:p>
          <a:endParaRPr lang="en-US"/>
        </a:p>
      </dgm:t>
    </dgm:pt>
    <dgm:pt modelId="{EE683EF1-4073-4E11-8D29-7818E26565AD}">
      <dgm:prSet custT="1"/>
      <dgm:spPr/>
      <dgm:t>
        <a:bodyPr/>
        <a:lstStyle/>
        <a:p>
          <a:r>
            <a:rPr lang="en-GB" sz="1400" dirty="0"/>
            <a:t>response = </a:t>
          </a:r>
          <a:r>
            <a:rPr lang="en-GB" sz="1400" dirty="0" err="1"/>
            <a:t>requests.get</a:t>
          </a:r>
          <a:r>
            <a:rPr lang="en-GB" sz="1400" dirty="0"/>
            <a:t>(</a:t>
          </a:r>
          <a:r>
            <a:rPr lang="en-GB" sz="1400" dirty="0" err="1"/>
            <a:t>wiki_url</a:t>
          </a:r>
          <a:r>
            <a:rPr lang="en-GB" sz="1400" dirty="0"/>
            <a:t>)</a:t>
          </a:r>
          <a:endParaRPr lang="en-US" sz="1400" dirty="0"/>
        </a:p>
      </dgm:t>
    </dgm:pt>
    <dgm:pt modelId="{76CCBAE4-22F7-4585-8EC4-6CA6093CD43F}" type="parTrans" cxnId="{CD2F0C5C-38A9-4745-96E3-55C732EA4F8A}">
      <dgm:prSet/>
      <dgm:spPr/>
      <dgm:t>
        <a:bodyPr/>
        <a:lstStyle/>
        <a:p>
          <a:endParaRPr lang="en-US"/>
        </a:p>
      </dgm:t>
    </dgm:pt>
    <dgm:pt modelId="{73F2EBFD-6192-451A-ABF9-01B08D1849AF}" type="sibTrans" cxnId="{CD2F0C5C-38A9-4745-96E3-55C732EA4F8A}">
      <dgm:prSet/>
      <dgm:spPr/>
      <dgm:t>
        <a:bodyPr/>
        <a:lstStyle/>
        <a:p>
          <a:endParaRPr lang="en-US"/>
        </a:p>
      </dgm:t>
    </dgm:pt>
    <dgm:pt modelId="{134C09A7-167D-4E86-9B76-3164CE2B4E79}">
      <dgm:prSet custT="1"/>
      <dgm:spPr/>
      <dgm:t>
        <a:bodyPr/>
        <a:lstStyle/>
        <a:p>
          <a:r>
            <a:rPr lang="en-GB" sz="1600" b="1" dirty="0"/>
            <a:t>Create a </a:t>
          </a:r>
          <a:r>
            <a:rPr lang="en-GB" sz="1600" b="1" dirty="0" err="1"/>
            <a:t>BeautifulSoup</a:t>
          </a:r>
          <a:r>
            <a:rPr lang="en-GB" sz="1600" b="1" dirty="0"/>
            <a:t> object:</a:t>
          </a:r>
          <a:endParaRPr lang="en-US" sz="1600" b="1" dirty="0"/>
        </a:p>
      </dgm:t>
    </dgm:pt>
    <dgm:pt modelId="{910F3F31-E794-447E-874F-5802EEFEAAF7}" type="parTrans" cxnId="{10536F4A-E9D2-420B-B312-623CB9F674B0}">
      <dgm:prSet/>
      <dgm:spPr/>
      <dgm:t>
        <a:bodyPr/>
        <a:lstStyle/>
        <a:p>
          <a:endParaRPr lang="en-US"/>
        </a:p>
      </dgm:t>
    </dgm:pt>
    <dgm:pt modelId="{40F5F5F2-F939-4FE9-846F-0B1D3DF11949}" type="sibTrans" cxnId="{10536F4A-E9D2-420B-B312-623CB9F674B0}">
      <dgm:prSet/>
      <dgm:spPr/>
      <dgm:t>
        <a:bodyPr/>
        <a:lstStyle/>
        <a:p>
          <a:endParaRPr lang="en-US"/>
        </a:p>
      </dgm:t>
    </dgm:pt>
    <dgm:pt modelId="{9489C3EF-8957-49AF-A0C4-7EFFD08E1F52}">
      <dgm:prSet custT="1"/>
      <dgm:spPr/>
      <dgm:t>
        <a:bodyPr/>
        <a:lstStyle/>
        <a:p>
          <a:r>
            <a:rPr lang="en-GB" sz="1400" dirty="0"/>
            <a:t>soup = </a:t>
          </a:r>
          <a:r>
            <a:rPr lang="en-GB" sz="1400" dirty="0" err="1"/>
            <a:t>BeautifulSoup</a:t>
          </a:r>
          <a:r>
            <a:rPr lang="en-GB" sz="1400" dirty="0"/>
            <a:t>(</a:t>
          </a:r>
          <a:r>
            <a:rPr lang="en-GB" sz="1400" dirty="0" err="1"/>
            <a:t>response.text</a:t>
          </a:r>
          <a:r>
            <a:rPr lang="en-GB" sz="1400" dirty="0"/>
            <a:t>, '</a:t>
          </a:r>
          <a:r>
            <a:rPr lang="en-GB" sz="1400" dirty="0" err="1"/>
            <a:t>html.parser</a:t>
          </a:r>
          <a:r>
            <a:rPr lang="en-GB" sz="1400" dirty="0"/>
            <a:t>')</a:t>
          </a:r>
          <a:endParaRPr lang="en-US" sz="1400" dirty="0"/>
        </a:p>
      </dgm:t>
    </dgm:pt>
    <dgm:pt modelId="{010FC114-0A4C-46F2-B8E9-ADCFFBDF366A}" type="parTrans" cxnId="{C82BADA1-4087-4A89-84CA-4906F36A4351}">
      <dgm:prSet/>
      <dgm:spPr/>
      <dgm:t>
        <a:bodyPr/>
        <a:lstStyle/>
        <a:p>
          <a:endParaRPr lang="en-US"/>
        </a:p>
      </dgm:t>
    </dgm:pt>
    <dgm:pt modelId="{BB255DFA-6261-4997-BFFF-AA85B06B33D2}" type="sibTrans" cxnId="{C82BADA1-4087-4A89-84CA-4906F36A4351}">
      <dgm:prSet/>
      <dgm:spPr/>
      <dgm:t>
        <a:bodyPr/>
        <a:lstStyle/>
        <a:p>
          <a:endParaRPr lang="en-US"/>
        </a:p>
      </dgm:t>
    </dgm:pt>
    <dgm:pt modelId="{1FDBACCD-B58D-4020-9835-A4AA2FD6A3ED}">
      <dgm:prSet custT="1"/>
      <dgm:spPr/>
      <dgm:t>
        <a:bodyPr/>
        <a:lstStyle/>
        <a:p>
          <a:r>
            <a:rPr lang="en-GB" sz="1600" b="1" dirty="0" err="1"/>
            <a:t>Finde</a:t>
          </a:r>
          <a:r>
            <a:rPr lang="en-GB" sz="1600" b="1" dirty="0"/>
            <a:t> table needed using </a:t>
          </a:r>
          <a:r>
            <a:rPr lang="en-GB" sz="1600" b="1" dirty="0" err="1"/>
            <a:t>find_all</a:t>
          </a:r>
          <a:r>
            <a:rPr lang="en-GB" sz="1600" b="1" dirty="0"/>
            <a:t>() (3rd table on page):</a:t>
          </a:r>
          <a:endParaRPr lang="en-US" sz="1600" b="1" dirty="0"/>
        </a:p>
      </dgm:t>
    </dgm:pt>
    <dgm:pt modelId="{4E1E42B1-A2E2-4DD0-A501-7F701492AA9C}" type="parTrans" cxnId="{37F35CC4-5373-449D-9D3D-0D485730A9C7}">
      <dgm:prSet/>
      <dgm:spPr/>
      <dgm:t>
        <a:bodyPr/>
        <a:lstStyle/>
        <a:p>
          <a:endParaRPr lang="en-US"/>
        </a:p>
      </dgm:t>
    </dgm:pt>
    <dgm:pt modelId="{9B8B9CBF-B343-4A69-9623-8614584BC3A3}" type="sibTrans" cxnId="{37F35CC4-5373-449D-9D3D-0D485730A9C7}">
      <dgm:prSet/>
      <dgm:spPr/>
      <dgm:t>
        <a:bodyPr/>
        <a:lstStyle/>
        <a:p>
          <a:endParaRPr lang="en-US"/>
        </a:p>
      </dgm:t>
    </dgm:pt>
    <dgm:pt modelId="{E8B0CDDE-0A03-424D-B23D-F4E0CA9B7347}">
      <dgm:prSet custT="1"/>
      <dgm:spPr/>
      <dgm:t>
        <a:bodyPr/>
        <a:lstStyle/>
        <a:p>
          <a:r>
            <a:rPr lang="en-GB" sz="1400" dirty="0" err="1"/>
            <a:t>first_launch_table</a:t>
          </a:r>
          <a:r>
            <a:rPr lang="en-GB" sz="1400" dirty="0"/>
            <a:t> = </a:t>
          </a:r>
          <a:r>
            <a:rPr lang="en-GB" sz="1400" dirty="0" err="1"/>
            <a:t>soup.find_all</a:t>
          </a:r>
          <a:r>
            <a:rPr lang="en-GB" sz="1400" dirty="0"/>
            <a:t>("table")[2]</a:t>
          </a:r>
          <a:endParaRPr lang="en-US" sz="1400" dirty="0"/>
        </a:p>
      </dgm:t>
    </dgm:pt>
    <dgm:pt modelId="{F1541E5E-25A6-4A2F-BB32-66107C6EB7E8}" type="parTrans" cxnId="{B7D83214-B9C5-4B09-A4ED-4AB133C1046A}">
      <dgm:prSet/>
      <dgm:spPr/>
      <dgm:t>
        <a:bodyPr/>
        <a:lstStyle/>
        <a:p>
          <a:endParaRPr lang="en-US"/>
        </a:p>
      </dgm:t>
    </dgm:pt>
    <dgm:pt modelId="{1D30BE34-CEC9-48B5-8A5E-C2E23E1C9BCD}" type="sibTrans" cxnId="{B7D83214-B9C5-4B09-A4ED-4AB133C1046A}">
      <dgm:prSet/>
      <dgm:spPr/>
      <dgm:t>
        <a:bodyPr/>
        <a:lstStyle/>
        <a:p>
          <a:endParaRPr lang="en-US"/>
        </a:p>
      </dgm:t>
    </dgm:pt>
    <dgm:pt modelId="{44390475-3D6F-4523-B6C9-06E084CACC7A}">
      <dgm:prSet custT="1"/>
      <dgm:spPr/>
      <dgm:t>
        <a:bodyPr/>
        <a:lstStyle/>
        <a:p>
          <a:r>
            <a:rPr lang="en-GB" sz="1600" b="1" dirty="0"/>
            <a:t>Retrieve all columns to create a list of column names:</a:t>
          </a:r>
          <a:endParaRPr lang="en-US" sz="1600" b="1" dirty="0"/>
        </a:p>
      </dgm:t>
    </dgm:pt>
    <dgm:pt modelId="{FBF07874-7F73-4D9C-8DB5-24F8BC9E9964}" type="parTrans" cxnId="{B466BA29-05A7-4AD1-BDA0-B3BFAF2FB6A2}">
      <dgm:prSet/>
      <dgm:spPr/>
      <dgm:t>
        <a:bodyPr/>
        <a:lstStyle/>
        <a:p>
          <a:endParaRPr lang="en-US"/>
        </a:p>
      </dgm:t>
    </dgm:pt>
    <dgm:pt modelId="{7100B363-F3C2-4D82-B9DB-5842DEB4D3CB}" type="sibTrans" cxnId="{B466BA29-05A7-4AD1-BDA0-B3BFAF2FB6A2}">
      <dgm:prSet/>
      <dgm:spPr/>
      <dgm:t>
        <a:bodyPr/>
        <a:lstStyle/>
        <a:p>
          <a:endParaRPr lang="en-US"/>
        </a:p>
      </dgm:t>
    </dgm:pt>
    <dgm:pt modelId="{2D3B2F8A-AAED-41CA-8E8D-C659C816A503}">
      <dgm:prSet custT="1"/>
      <dgm:spPr/>
      <dgm:t>
        <a:bodyPr/>
        <a:lstStyle/>
        <a:p>
          <a:r>
            <a:rPr lang="en-GB" sz="1400" dirty="0" err="1"/>
            <a:t>all_th</a:t>
          </a:r>
          <a:r>
            <a:rPr lang="en-GB" sz="1400" dirty="0"/>
            <a:t> = </a:t>
          </a:r>
          <a:r>
            <a:rPr lang="en-GB" sz="1400" dirty="0" err="1"/>
            <a:t>first_launch_table.find_all</a:t>
          </a:r>
          <a:r>
            <a:rPr lang="en-GB" sz="1400" dirty="0"/>
            <a:t>("</a:t>
          </a:r>
          <a:r>
            <a:rPr lang="en-GB" sz="1400" dirty="0" err="1"/>
            <a:t>th</a:t>
          </a:r>
          <a:r>
            <a:rPr lang="en-GB" sz="1400" dirty="0"/>
            <a:t>")</a:t>
          </a:r>
          <a:endParaRPr lang="en-US" sz="1400" dirty="0"/>
        </a:p>
      </dgm:t>
    </dgm:pt>
    <dgm:pt modelId="{CAF1E68E-73E9-482E-86CE-F7B1ADF4FCEF}" type="parTrans" cxnId="{EF77DADA-1E47-4DBB-A372-61D64BBA0759}">
      <dgm:prSet/>
      <dgm:spPr/>
      <dgm:t>
        <a:bodyPr/>
        <a:lstStyle/>
        <a:p>
          <a:endParaRPr lang="en-US"/>
        </a:p>
      </dgm:t>
    </dgm:pt>
    <dgm:pt modelId="{169CC478-4129-420D-8CEE-F8CCCB95F11B}" type="sibTrans" cxnId="{EF77DADA-1E47-4DBB-A372-61D64BBA0759}">
      <dgm:prSet/>
      <dgm:spPr/>
      <dgm:t>
        <a:bodyPr/>
        <a:lstStyle/>
        <a:p>
          <a:endParaRPr lang="en-US"/>
        </a:p>
      </dgm:t>
    </dgm:pt>
    <dgm:pt modelId="{0C543D2D-C390-4BBA-9599-D2AD4E15A331}">
      <dgm:prSet custT="1"/>
      <dgm:spPr/>
      <dgm:t>
        <a:bodyPr/>
        <a:lstStyle/>
        <a:p>
          <a:r>
            <a:rPr lang="en-GB" sz="1600" b="1" dirty="0"/>
            <a:t>Use </a:t>
          </a:r>
          <a:r>
            <a:rPr lang="en-GB" sz="1600" b="1" dirty="0" err="1"/>
            <a:t>find_all</a:t>
          </a:r>
          <a:r>
            <a:rPr lang="en-GB" sz="1600" b="1" dirty="0"/>
            <a:t>() to identify each row: </a:t>
          </a:r>
          <a:endParaRPr lang="en-US" sz="1600" b="1" dirty="0"/>
        </a:p>
      </dgm:t>
    </dgm:pt>
    <dgm:pt modelId="{23A291FC-4A24-424B-A18C-FE6C421A1773}" type="parTrans" cxnId="{5BC333E8-BCA7-46A7-A47A-931BEED03EB4}">
      <dgm:prSet/>
      <dgm:spPr/>
      <dgm:t>
        <a:bodyPr/>
        <a:lstStyle/>
        <a:p>
          <a:endParaRPr lang="en-US"/>
        </a:p>
      </dgm:t>
    </dgm:pt>
    <dgm:pt modelId="{6E305804-0D6C-424C-95D9-F0A6BDA3F65B}" type="sibTrans" cxnId="{5BC333E8-BCA7-46A7-A47A-931BEED03EB4}">
      <dgm:prSet/>
      <dgm:spPr/>
      <dgm:t>
        <a:bodyPr/>
        <a:lstStyle/>
        <a:p>
          <a:endParaRPr lang="en-US"/>
        </a:p>
      </dgm:t>
    </dgm:pt>
    <dgm:pt modelId="{B5C6C3F2-3420-465A-887F-1D0C58669FD2}">
      <dgm:prSet custT="1"/>
      <dgm:spPr/>
      <dgm:t>
        <a:bodyPr/>
        <a:lstStyle/>
        <a:p>
          <a:r>
            <a:rPr lang="en-GB" sz="1400" dirty="0"/>
            <a:t>for rows in </a:t>
          </a:r>
          <a:r>
            <a:rPr lang="en-GB" sz="1400" dirty="0" err="1"/>
            <a:t>table.find_all</a:t>
          </a:r>
          <a:r>
            <a:rPr lang="en-GB" sz="1400" dirty="0"/>
            <a:t>("tr"): row = </a:t>
          </a:r>
          <a:r>
            <a:rPr lang="en-GB" sz="1400" dirty="0" err="1"/>
            <a:t>rows.find_all</a:t>
          </a:r>
          <a:r>
            <a:rPr lang="en-GB" sz="1400" dirty="0"/>
            <a:t>('td')</a:t>
          </a:r>
          <a:endParaRPr lang="en-US" sz="1400" dirty="0"/>
        </a:p>
      </dgm:t>
    </dgm:pt>
    <dgm:pt modelId="{A016DED6-1936-42F3-865B-3C84F2B9984E}" type="parTrans" cxnId="{E14BC3DB-353F-4897-A06C-7ACFC720FBE4}">
      <dgm:prSet/>
      <dgm:spPr/>
      <dgm:t>
        <a:bodyPr/>
        <a:lstStyle/>
        <a:p>
          <a:endParaRPr lang="en-US"/>
        </a:p>
      </dgm:t>
    </dgm:pt>
    <dgm:pt modelId="{89823F9F-7DE1-4BE2-B469-C673F003A56B}" type="sibTrans" cxnId="{E14BC3DB-353F-4897-A06C-7ACFC720FBE4}">
      <dgm:prSet/>
      <dgm:spPr/>
      <dgm:t>
        <a:bodyPr/>
        <a:lstStyle/>
        <a:p>
          <a:endParaRPr lang="en-US"/>
        </a:p>
      </dgm:t>
    </dgm:pt>
    <dgm:pt modelId="{E69E1402-64DE-4025-A797-D3FB5637EB41}">
      <dgm:prSet custT="1"/>
      <dgm:spPr/>
      <dgm:t>
        <a:bodyPr/>
        <a:lstStyle/>
        <a:p>
          <a:r>
            <a:rPr lang="en-GB" sz="1600" b="1" dirty="0"/>
            <a:t>Add values to dictionary with column name keys:</a:t>
          </a:r>
          <a:endParaRPr lang="en-US" sz="1600" b="1" dirty="0"/>
        </a:p>
      </dgm:t>
    </dgm:pt>
    <dgm:pt modelId="{75D55FFF-D044-4002-B936-A968741BC2C7}" type="parTrans" cxnId="{2260DD79-AFF3-4908-9796-E24FEDB4A46E}">
      <dgm:prSet/>
      <dgm:spPr/>
      <dgm:t>
        <a:bodyPr/>
        <a:lstStyle/>
        <a:p>
          <a:endParaRPr lang="en-US"/>
        </a:p>
      </dgm:t>
    </dgm:pt>
    <dgm:pt modelId="{C2CEADD7-197E-4091-9564-810FDBDE4D39}" type="sibTrans" cxnId="{2260DD79-AFF3-4908-9796-E24FEDB4A46E}">
      <dgm:prSet/>
      <dgm:spPr/>
      <dgm:t>
        <a:bodyPr/>
        <a:lstStyle/>
        <a:p>
          <a:endParaRPr lang="en-US"/>
        </a:p>
      </dgm:t>
    </dgm:pt>
    <dgm:pt modelId="{6B26C7C0-893E-4F04-9E26-F7B5E4BFBCAF}">
      <dgm:prSet custT="1"/>
      <dgm:spPr/>
      <dgm:t>
        <a:bodyPr/>
        <a:lstStyle/>
        <a:p>
          <a:r>
            <a:rPr lang="en-GB" sz="1400" dirty="0" err="1"/>
            <a:t>launch_dict</a:t>
          </a:r>
          <a:r>
            <a:rPr lang="en-GB" sz="1400" dirty="0"/>
            <a:t>[‘</a:t>
          </a:r>
          <a:r>
            <a:rPr lang="en-GB" sz="1400" dirty="0" err="1"/>
            <a:t>ColName</a:t>
          </a:r>
          <a:r>
            <a:rPr lang="en-GB" sz="1400" dirty="0"/>
            <a:t>'].append(row[element])</a:t>
          </a:r>
          <a:endParaRPr lang="en-US" sz="1400" dirty="0"/>
        </a:p>
      </dgm:t>
    </dgm:pt>
    <dgm:pt modelId="{E5B677F3-47BF-443D-91C8-CB1E2FE1FFAB}" type="parTrans" cxnId="{7966C06E-4769-4D24-B60D-9EBFDE129284}">
      <dgm:prSet/>
      <dgm:spPr/>
      <dgm:t>
        <a:bodyPr/>
        <a:lstStyle/>
        <a:p>
          <a:endParaRPr lang="en-US"/>
        </a:p>
      </dgm:t>
    </dgm:pt>
    <dgm:pt modelId="{EC595949-3A07-4D96-A522-DB5BC5564152}" type="sibTrans" cxnId="{7966C06E-4769-4D24-B60D-9EBFDE129284}">
      <dgm:prSet/>
      <dgm:spPr/>
      <dgm:t>
        <a:bodyPr/>
        <a:lstStyle/>
        <a:p>
          <a:endParaRPr lang="en-US"/>
        </a:p>
      </dgm:t>
    </dgm:pt>
    <dgm:pt modelId="{5FDAB925-3748-401E-84D5-BF35DAFB60CE}">
      <dgm:prSet custT="1"/>
      <dgm:spPr/>
      <dgm:t>
        <a:bodyPr/>
        <a:lstStyle/>
        <a:p>
          <a:r>
            <a:rPr lang="en-GB" sz="1600" b="1" dirty="0"/>
            <a:t>Create a Pandas </a:t>
          </a:r>
          <a:r>
            <a:rPr lang="en-GB" sz="1600" b="1" dirty="0" err="1"/>
            <a:t>dataframe</a:t>
          </a:r>
          <a:r>
            <a:rPr lang="en-GB" sz="1600" b="1" dirty="0"/>
            <a:t> from the dictionary:</a:t>
          </a:r>
          <a:endParaRPr lang="en-US" sz="1600" b="1" dirty="0"/>
        </a:p>
      </dgm:t>
    </dgm:pt>
    <dgm:pt modelId="{CBCC551D-2C9C-4773-820B-43EA8D49C363}" type="parTrans" cxnId="{E387ABF4-AFFB-42FA-B8F7-C2EB53940AC0}">
      <dgm:prSet/>
      <dgm:spPr/>
      <dgm:t>
        <a:bodyPr/>
        <a:lstStyle/>
        <a:p>
          <a:endParaRPr lang="en-US"/>
        </a:p>
      </dgm:t>
    </dgm:pt>
    <dgm:pt modelId="{470A23BC-32B7-4C69-8F04-4A2761ECE461}" type="sibTrans" cxnId="{E387ABF4-AFFB-42FA-B8F7-C2EB53940AC0}">
      <dgm:prSet/>
      <dgm:spPr/>
      <dgm:t>
        <a:bodyPr/>
        <a:lstStyle/>
        <a:p>
          <a:endParaRPr lang="en-US"/>
        </a:p>
      </dgm:t>
    </dgm:pt>
    <dgm:pt modelId="{4E267963-15CC-4423-9FA1-1FDB4A272A81}">
      <dgm:prSet custT="1"/>
      <dgm:spPr/>
      <dgm:t>
        <a:bodyPr/>
        <a:lstStyle/>
        <a:p>
          <a:r>
            <a:rPr lang="en-GB" sz="1400" dirty="0"/>
            <a:t>df=</a:t>
          </a:r>
          <a:r>
            <a:rPr lang="en-GB" sz="1400" dirty="0" err="1"/>
            <a:t>pd.DataFrame</a:t>
          </a:r>
          <a:r>
            <a:rPr lang="en-GB" sz="1400" dirty="0"/>
            <a:t>(</a:t>
          </a:r>
          <a:r>
            <a:rPr lang="en-GB" sz="1400" dirty="0" err="1"/>
            <a:t>launch_dict</a:t>
          </a:r>
          <a:r>
            <a:rPr lang="en-GB" sz="1400" dirty="0"/>
            <a:t>)</a:t>
          </a:r>
          <a:endParaRPr lang="en-US" sz="1400" dirty="0"/>
        </a:p>
      </dgm:t>
    </dgm:pt>
    <dgm:pt modelId="{49A4A710-A2CC-441A-AB48-18B2A00EA2B4}" type="parTrans" cxnId="{2E21CA49-8326-4568-A0E1-2B8E368D3C58}">
      <dgm:prSet/>
      <dgm:spPr/>
      <dgm:t>
        <a:bodyPr/>
        <a:lstStyle/>
        <a:p>
          <a:endParaRPr lang="en-US"/>
        </a:p>
      </dgm:t>
    </dgm:pt>
    <dgm:pt modelId="{CFF959AC-98F1-4369-9B00-F84B8DCBBAB9}" type="sibTrans" cxnId="{2E21CA49-8326-4568-A0E1-2B8E368D3C58}">
      <dgm:prSet/>
      <dgm:spPr/>
      <dgm:t>
        <a:bodyPr/>
        <a:lstStyle/>
        <a:p>
          <a:endParaRPr lang="en-US"/>
        </a:p>
      </dgm:t>
    </dgm:pt>
    <dgm:pt modelId="{FA7F7D09-7255-4977-865C-BC65275A874A}">
      <dgm:prSet custT="1"/>
      <dgm:spPr/>
      <dgm:t>
        <a:bodyPr/>
        <a:lstStyle/>
        <a:p>
          <a:r>
            <a:rPr lang="en-GB" sz="1600" b="1" dirty="0" err="1"/>
            <a:t>Github</a:t>
          </a:r>
          <a:r>
            <a:rPr lang="en-GB" sz="1600" b="1" dirty="0"/>
            <a:t> link:</a:t>
          </a:r>
          <a:br>
            <a:rPr lang="en-GB" sz="500" b="1" dirty="0"/>
          </a:br>
          <a:r>
            <a:rPr lang="en-GB" sz="1000" dirty="0"/>
            <a:t>https://github.com/abushuu12/data-science-capstone/blob/31a0cdb8d7e25e82d3065c51fccde67c826b62f6/Data%20Collection%20with%20Web%20Scraping.ipynb</a:t>
          </a:r>
          <a:endParaRPr lang="en-US" sz="700" dirty="0"/>
        </a:p>
      </dgm:t>
    </dgm:pt>
    <dgm:pt modelId="{2F39D693-42F8-4AE1-8249-BF1DC9F586EA}" type="parTrans" cxnId="{BE2F40AE-68B4-4A52-B0FA-946BF0DA438E}">
      <dgm:prSet/>
      <dgm:spPr/>
      <dgm:t>
        <a:bodyPr/>
        <a:lstStyle/>
        <a:p>
          <a:endParaRPr lang="en-US"/>
        </a:p>
      </dgm:t>
    </dgm:pt>
    <dgm:pt modelId="{05C623B4-8983-48C4-A1C1-7A55F81FC91E}" type="sibTrans" cxnId="{BE2F40AE-68B4-4A52-B0FA-946BF0DA438E}">
      <dgm:prSet/>
      <dgm:spPr/>
      <dgm:t>
        <a:bodyPr/>
        <a:lstStyle/>
        <a:p>
          <a:endParaRPr lang="en-US"/>
        </a:p>
      </dgm:t>
    </dgm:pt>
    <dgm:pt modelId="{A69FE10E-26B4-4688-BDE4-2930EA3C727D}" type="pres">
      <dgm:prSet presAssocID="{A310CDAB-B9E1-40CA-AE98-0E2B72BFB09E}" presName="Name0" presStyleCnt="0">
        <dgm:presLayoutVars>
          <dgm:dir/>
          <dgm:animLvl val="lvl"/>
          <dgm:resizeHandles val="exact"/>
        </dgm:presLayoutVars>
      </dgm:prSet>
      <dgm:spPr/>
    </dgm:pt>
    <dgm:pt modelId="{27A4D986-D4F1-427A-98C3-8E6E6B0DB882}" type="pres">
      <dgm:prSet presAssocID="{FA7F7D09-7255-4977-865C-BC65275A874A}" presName="boxAndChildren" presStyleCnt="0"/>
      <dgm:spPr/>
    </dgm:pt>
    <dgm:pt modelId="{F8D19ECB-254E-42FB-B17F-3D4FAD621F33}" type="pres">
      <dgm:prSet presAssocID="{FA7F7D09-7255-4977-865C-BC65275A874A}" presName="parentTextBox" presStyleLbl="node1" presStyleIdx="0" presStyleCnt="8"/>
      <dgm:spPr/>
    </dgm:pt>
    <dgm:pt modelId="{4D6A948F-2A36-4587-9023-82148F5E2DAD}" type="pres">
      <dgm:prSet presAssocID="{470A23BC-32B7-4C69-8F04-4A2761ECE461}" presName="sp" presStyleCnt="0"/>
      <dgm:spPr/>
    </dgm:pt>
    <dgm:pt modelId="{090C3F05-50A3-46F6-94B4-83E545888183}" type="pres">
      <dgm:prSet presAssocID="{5FDAB925-3748-401E-84D5-BF35DAFB60CE}" presName="arrowAndChildren" presStyleCnt="0"/>
      <dgm:spPr/>
    </dgm:pt>
    <dgm:pt modelId="{D653FBBA-D5A9-45EC-81C2-E39D9B04CA3F}" type="pres">
      <dgm:prSet presAssocID="{5FDAB925-3748-401E-84D5-BF35DAFB60CE}" presName="parentTextArrow" presStyleLbl="node1" presStyleIdx="0" presStyleCnt="8"/>
      <dgm:spPr/>
    </dgm:pt>
    <dgm:pt modelId="{E224DCF5-B51B-4E18-A4DA-BD9D9D9F5C01}" type="pres">
      <dgm:prSet presAssocID="{5FDAB925-3748-401E-84D5-BF35DAFB60CE}" presName="arrow" presStyleLbl="node1" presStyleIdx="1" presStyleCnt="8"/>
      <dgm:spPr/>
    </dgm:pt>
    <dgm:pt modelId="{048C3B6C-81BD-40B6-9DE1-76D364192C43}" type="pres">
      <dgm:prSet presAssocID="{5FDAB925-3748-401E-84D5-BF35DAFB60CE}" presName="descendantArrow" presStyleCnt="0"/>
      <dgm:spPr/>
    </dgm:pt>
    <dgm:pt modelId="{C6127755-E867-47FE-9F2F-417BE9815059}" type="pres">
      <dgm:prSet presAssocID="{4E267963-15CC-4423-9FA1-1FDB4A272A81}" presName="childTextArrow" presStyleLbl="fgAccFollowNode1" presStyleIdx="0" presStyleCnt="7">
        <dgm:presLayoutVars>
          <dgm:bulletEnabled val="1"/>
        </dgm:presLayoutVars>
      </dgm:prSet>
      <dgm:spPr/>
    </dgm:pt>
    <dgm:pt modelId="{070E380B-7E67-4E36-9811-9B4BFBE61652}" type="pres">
      <dgm:prSet presAssocID="{C2CEADD7-197E-4091-9564-810FDBDE4D39}" presName="sp" presStyleCnt="0"/>
      <dgm:spPr/>
    </dgm:pt>
    <dgm:pt modelId="{219532AD-8535-4356-94B6-989BB2FE3B6E}" type="pres">
      <dgm:prSet presAssocID="{E69E1402-64DE-4025-A797-D3FB5637EB41}" presName="arrowAndChildren" presStyleCnt="0"/>
      <dgm:spPr/>
    </dgm:pt>
    <dgm:pt modelId="{A26A5EC8-7BFE-4CCA-A90C-B63E4D190104}" type="pres">
      <dgm:prSet presAssocID="{E69E1402-64DE-4025-A797-D3FB5637EB41}" presName="parentTextArrow" presStyleLbl="node1" presStyleIdx="1" presStyleCnt="8"/>
      <dgm:spPr/>
    </dgm:pt>
    <dgm:pt modelId="{78066DA3-C561-4AF5-9F32-9A7E8C5F73ED}" type="pres">
      <dgm:prSet presAssocID="{E69E1402-64DE-4025-A797-D3FB5637EB41}" presName="arrow" presStyleLbl="node1" presStyleIdx="2" presStyleCnt="8"/>
      <dgm:spPr/>
    </dgm:pt>
    <dgm:pt modelId="{24EE7AFE-3D0E-42D2-A4E2-E46D4FA070D4}" type="pres">
      <dgm:prSet presAssocID="{E69E1402-64DE-4025-A797-D3FB5637EB41}" presName="descendantArrow" presStyleCnt="0"/>
      <dgm:spPr/>
    </dgm:pt>
    <dgm:pt modelId="{72A01DC2-EB9D-4CEA-AB17-D21E4FE6F97D}" type="pres">
      <dgm:prSet presAssocID="{6B26C7C0-893E-4F04-9E26-F7B5E4BFBCAF}" presName="childTextArrow" presStyleLbl="fgAccFollowNode1" presStyleIdx="1" presStyleCnt="7">
        <dgm:presLayoutVars>
          <dgm:bulletEnabled val="1"/>
        </dgm:presLayoutVars>
      </dgm:prSet>
      <dgm:spPr/>
    </dgm:pt>
    <dgm:pt modelId="{E7D6DCC7-F3E9-4454-A914-5FA742B1B06C}" type="pres">
      <dgm:prSet presAssocID="{6E305804-0D6C-424C-95D9-F0A6BDA3F65B}" presName="sp" presStyleCnt="0"/>
      <dgm:spPr/>
    </dgm:pt>
    <dgm:pt modelId="{79238CF0-1F8A-42C8-8EC9-1FE5C12D7259}" type="pres">
      <dgm:prSet presAssocID="{0C543D2D-C390-4BBA-9599-D2AD4E15A331}" presName="arrowAndChildren" presStyleCnt="0"/>
      <dgm:spPr/>
    </dgm:pt>
    <dgm:pt modelId="{F013F67B-7723-4441-90C5-4167E20FF31B}" type="pres">
      <dgm:prSet presAssocID="{0C543D2D-C390-4BBA-9599-D2AD4E15A331}" presName="parentTextArrow" presStyleLbl="node1" presStyleIdx="2" presStyleCnt="8"/>
      <dgm:spPr/>
    </dgm:pt>
    <dgm:pt modelId="{EE63C6C8-1631-43F0-A50A-824DAC5A4C6A}" type="pres">
      <dgm:prSet presAssocID="{0C543D2D-C390-4BBA-9599-D2AD4E15A331}" presName="arrow" presStyleLbl="node1" presStyleIdx="3" presStyleCnt="8"/>
      <dgm:spPr/>
    </dgm:pt>
    <dgm:pt modelId="{E869DDAD-3AF9-4E81-BA95-5A2461364ADF}" type="pres">
      <dgm:prSet presAssocID="{0C543D2D-C390-4BBA-9599-D2AD4E15A331}" presName="descendantArrow" presStyleCnt="0"/>
      <dgm:spPr/>
    </dgm:pt>
    <dgm:pt modelId="{8F53FC65-78C9-400C-9027-E423141D33A5}" type="pres">
      <dgm:prSet presAssocID="{B5C6C3F2-3420-465A-887F-1D0C58669FD2}" presName="childTextArrow" presStyleLbl="fgAccFollowNode1" presStyleIdx="2" presStyleCnt="7">
        <dgm:presLayoutVars>
          <dgm:bulletEnabled val="1"/>
        </dgm:presLayoutVars>
      </dgm:prSet>
      <dgm:spPr/>
    </dgm:pt>
    <dgm:pt modelId="{115725D9-8E51-493D-BF91-816F526FFA7F}" type="pres">
      <dgm:prSet presAssocID="{7100B363-F3C2-4D82-B9DB-5842DEB4D3CB}" presName="sp" presStyleCnt="0"/>
      <dgm:spPr/>
    </dgm:pt>
    <dgm:pt modelId="{06BA2907-36ED-44E6-80FC-12B708185602}" type="pres">
      <dgm:prSet presAssocID="{44390475-3D6F-4523-B6C9-06E084CACC7A}" presName="arrowAndChildren" presStyleCnt="0"/>
      <dgm:spPr/>
    </dgm:pt>
    <dgm:pt modelId="{3934E9C5-EAD2-4091-9A0C-02B29D03F368}" type="pres">
      <dgm:prSet presAssocID="{44390475-3D6F-4523-B6C9-06E084CACC7A}" presName="parentTextArrow" presStyleLbl="node1" presStyleIdx="3" presStyleCnt="8"/>
      <dgm:spPr/>
    </dgm:pt>
    <dgm:pt modelId="{B0F6B0A1-0573-4A8D-9509-378EEDC4DF0B}" type="pres">
      <dgm:prSet presAssocID="{44390475-3D6F-4523-B6C9-06E084CACC7A}" presName="arrow" presStyleLbl="node1" presStyleIdx="4" presStyleCnt="8"/>
      <dgm:spPr/>
    </dgm:pt>
    <dgm:pt modelId="{A8CB09FB-D0A4-4478-A57C-94A75DDB7EF8}" type="pres">
      <dgm:prSet presAssocID="{44390475-3D6F-4523-B6C9-06E084CACC7A}" presName="descendantArrow" presStyleCnt="0"/>
      <dgm:spPr/>
    </dgm:pt>
    <dgm:pt modelId="{0907986C-01D6-4CEF-9A5D-B8D617AD08C3}" type="pres">
      <dgm:prSet presAssocID="{2D3B2F8A-AAED-41CA-8E8D-C659C816A503}" presName="childTextArrow" presStyleLbl="fgAccFollowNode1" presStyleIdx="3" presStyleCnt="7">
        <dgm:presLayoutVars>
          <dgm:bulletEnabled val="1"/>
        </dgm:presLayoutVars>
      </dgm:prSet>
      <dgm:spPr/>
    </dgm:pt>
    <dgm:pt modelId="{1E47789D-29F6-4348-A097-D9B14634F254}" type="pres">
      <dgm:prSet presAssocID="{9B8B9CBF-B343-4A69-9623-8614584BC3A3}" presName="sp" presStyleCnt="0"/>
      <dgm:spPr/>
    </dgm:pt>
    <dgm:pt modelId="{8747F759-CDDA-415B-9A83-C38E0C576817}" type="pres">
      <dgm:prSet presAssocID="{1FDBACCD-B58D-4020-9835-A4AA2FD6A3ED}" presName="arrowAndChildren" presStyleCnt="0"/>
      <dgm:spPr/>
    </dgm:pt>
    <dgm:pt modelId="{21CA8CC5-D791-4178-86F2-36107DE97EC0}" type="pres">
      <dgm:prSet presAssocID="{1FDBACCD-B58D-4020-9835-A4AA2FD6A3ED}" presName="parentTextArrow" presStyleLbl="node1" presStyleIdx="4" presStyleCnt="8"/>
      <dgm:spPr/>
    </dgm:pt>
    <dgm:pt modelId="{FC465B6C-0D23-4062-8DDD-F51AD4E5874D}" type="pres">
      <dgm:prSet presAssocID="{1FDBACCD-B58D-4020-9835-A4AA2FD6A3ED}" presName="arrow" presStyleLbl="node1" presStyleIdx="5" presStyleCnt="8"/>
      <dgm:spPr/>
    </dgm:pt>
    <dgm:pt modelId="{FED84498-3D98-421B-B80B-871DB4D407FD}" type="pres">
      <dgm:prSet presAssocID="{1FDBACCD-B58D-4020-9835-A4AA2FD6A3ED}" presName="descendantArrow" presStyleCnt="0"/>
      <dgm:spPr/>
    </dgm:pt>
    <dgm:pt modelId="{E9E8E5D2-6275-4342-AF47-357DBDCE82C4}" type="pres">
      <dgm:prSet presAssocID="{E8B0CDDE-0A03-424D-B23D-F4E0CA9B7347}" presName="childTextArrow" presStyleLbl="fgAccFollowNode1" presStyleIdx="4" presStyleCnt="7">
        <dgm:presLayoutVars>
          <dgm:bulletEnabled val="1"/>
        </dgm:presLayoutVars>
      </dgm:prSet>
      <dgm:spPr/>
    </dgm:pt>
    <dgm:pt modelId="{B04BB210-6E78-4238-B4FB-AE39C927EE0B}" type="pres">
      <dgm:prSet presAssocID="{40F5F5F2-F939-4FE9-846F-0B1D3DF11949}" presName="sp" presStyleCnt="0"/>
      <dgm:spPr/>
    </dgm:pt>
    <dgm:pt modelId="{6D6C7B28-F20B-4CC4-BF5D-6A2FC593090F}" type="pres">
      <dgm:prSet presAssocID="{134C09A7-167D-4E86-9B76-3164CE2B4E79}" presName="arrowAndChildren" presStyleCnt="0"/>
      <dgm:spPr/>
    </dgm:pt>
    <dgm:pt modelId="{724A456F-7544-44C5-8B47-01359D48B8B8}" type="pres">
      <dgm:prSet presAssocID="{134C09A7-167D-4E86-9B76-3164CE2B4E79}" presName="parentTextArrow" presStyleLbl="node1" presStyleIdx="5" presStyleCnt="8"/>
      <dgm:spPr/>
    </dgm:pt>
    <dgm:pt modelId="{B9E709AD-9689-400A-BF3B-5F9BC1E60328}" type="pres">
      <dgm:prSet presAssocID="{134C09A7-167D-4E86-9B76-3164CE2B4E79}" presName="arrow" presStyleLbl="node1" presStyleIdx="6" presStyleCnt="8"/>
      <dgm:spPr/>
    </dgm:pt>
    <dgm:pt modelId="{132C4578-1BAD-4B57-9846-6A305AFE066F}" type="pres">
      <dgm:prSet presAssocID="{134C09A7-167D-4E86-9B76-3164CE2B4E79}" presName="descendantArrow" presStyleCnt="0"/>
      <dgm:spPr/>
    </dgm:pt>
    <dgm:pt modelId="{34D82008-9EA3-4E12-87A3-1BE12DCB7877}" type="pres">
      <dgm:prSet presAssocID="{9489C3EF-8957-49AF-A0C4-7EFFD08E1F52}" presName="childTextArrow" presStyleLbl="fgAccFollowNode1" presStyleIdx="5" presStyleCnt="7">
        <dgm:presLayoutVars>
          <dgm:bulletEnabled val="1"/>
        </dgm:presLayoutVars>
      </dgm:prSet>
      <dgm:spPr/>
    </dgm:pt>
    <dgm:pt modelId="{EEDCF597-E125-41F9-A6FF-CA87182BB6E0}" type="pres">
      <dgm:prSet presAssocID="{2EA18BBF-6838-44B2-84A2-649E91CB7CED}" presName="sp" presStyleCnt="0"/>
      <dgm:spPr/>
    </dgm:pt>
    <dgm:pt modelId="{F5F2245D-56C4-4D79-8648-0C823512CEAD}" type="pres">
      <dgm:prSet presAssocID="{6EFAF760-2A82-4CC6-8761-CB25D7D2D220}" presName="arrowAndChildren" presStyleCnt="0"/>
      <dgm:spPr/>
    </dgm:pt>
    <dgm:pt modelId="{E744B84E-D5D5-40BD-A9D5-06E2A7C7AF95}" type="pres">
      <dgm:prSet presAssocID="{6EFAF760-2A82-4CC6-8761-CB25D7D2D220}" presName="parentTextArrow" presStyleLbl="node1" presStyleIdx="6" presStyleCnt="8"/>
      <dgm:spPr/>
    </dgm:pt>
    <dgm:pt modelId="{7AF601D0-B31C-4902-8BC9-E7D5EC984A72}" type="pres">
      <dgm:prSet presAssocID="{6EFAF760-2A82-4CC6-8761-CB25D7D2D220}" presName="arrow" presStyleLbl="node1" presStyleIdx="7" presStyleCnt="8"/>
      <dgm:spPr/>
    </dgm:pt>
    <dgm:pt modelId="{901DA7AF-CAAA-4071-A00F-D6D36F148FFF}" type="pres">
      <dgm:prSet presAssocID="{6EFAF760-2A82-4CC6-8761-CB25D7D2D220}" presName="descendantArrow" presStyleCnt="0"/>
      <dgm:spPr/>
    </dgm:pt>
    <dgm:pt modelId="{637E5003-B29E-4202-9A1A-F7AB752F3D0E}" type="pres">
      <dgm:prSet presAssocID="{EE683EF1-4073-4E11-8D29-7818E26565AD}" presName="childTextArrow" presStyleLbl="fgAccFollowNode1" presStyleIdx="6" presStyleCnt="7">
        <dgm:presLayoutVars>
          <dgm:bulletEnabled val="1"/>
        </dgm:presLayoutVars>
      </dgm:prSet>
      <dgm:spPr/>
    </dgm:pt>
  </dgm:ptLst>
  <dgm:cxnLst>
    <dgm:cxn modelId="{03D8AF03-1C30-4C75-9F61-72C37D42FB9F}" type="presOf" srcId="{134C09A7-167D-4E86-9B76-3164CE2B4E79}" destId="{724A456F-7544-44C5-8B47-01359D48B8B8}" srcOrd="0" destOrd="0" presId="urn:microsoft.com/office/officeart/2005/8/layout/process4"/>
    <dgm:cxn modelId="{93C9A006-5DFE-4143-8626-9730405BAAC0}" type="presOf" srcId="{44390475-3D6F-4523-B6C9-06E084CACC7A}" destId="{B0F6B0A1-0573-4A8D-9509-378EEDC4DF0B}" srcOrd="1" destOrd="0" presId="urn:microsoft.com/office/officeart/2005/8/layout/process4"/>
    <dgm:cxn modelId="{B7D83214-B9C5-4B09-A4ED-4AB133C1046A}" srcId="{1FDBACCD-B58D-4020-9835-A4AA2FD6A3ED}" destId="{E8B0CDDE-0A03-424D-B23D-F4E0CA9B7347}" srcOrd="0" destOrd="0" parTransId="{F1541E5E-25A6-4A2F-BB32-66107C6EB7E8}" sibTransId="{1D30BE34-CEC9-48B5-8A5E-C2E23E1C9BCD}"/>
    <dgm:cxn modelId="{DB846619-D149-4038-86E9-F91CCB75EA8B}" type="presOf" srcId="{6EFAF760-2A82-4CC6-8761-CB25D7D2D220}" destId="{E744B84E-D5D5-40BD-A9D5-06E2A7C7AF95}" srcOrd="0" destOrd="0" presId="urn:microsoft.com/office/officeart/2005/8/layout/process4"/>
    <dgm:cxn modelId="{46D7B31A-300D-4ED2-AA2B-422A06E440CB}" type="presOf" srcId="{134C09A7-167D-4E86-9B76-3164CE2B4E79}" destId="{B9E709AD-9689-400A-BF3B-5F9BC1E60328}" srcOrd="1" destOrd="0" presId="urn:microsoft.com/office/officeart/2005/8/layout/process4"/>
    <dgm:cxn modelId="{E00F471E-F300-42F3-B5B0-F5A870A21051}" type="presOf" srcId="{9489C3EF-8957-49AF-A0C4-7EFFD08E1F52}" destId="{34D82008-9EA3-4E12-87A3-1BE12DCB7877}" srcOrd="0" destOrd="0" presId="urn:microsoft.com/office/officeart/2005/8/layout/process4"/>
    <dgm:cxn modelId="{40496F1F-2BBD-4423-8633-C8A56CD5B469}" type="presOf" srcId="{2D3B2F8A-AAED-41CA-8E8D-C659C816A503}" destId="{0907986C-01D6-4CEF-9A5D-B8D617AD08C3}" srcOrd="0" destOrd="0" presId="urn:microsoft.com/office/officeart/2005/8/layout/process4"/>
    <dgm:cxn modelId="{B466BA29-05A7-4AD1-BDA0-B3BFAF2FB6A2}" srcId="{A310CDAB-B9E1-40CA-AE98-0E2B72BFB09E}" destId="{44390475-3D6F-4523-B6C9-06E084CACC7A}" srcOrd="3" destOrd="0" parTransId="{FBF07874-7F73-4D9C-8DB5-24F8BC9E9964}" sibTransId="{7100B363-F3C2-4D82-B9DB-5842DEB4D3CB}"/>
    <dgm:cxn modelId="{6529A730-1793-4968-B892-059D5680545B}" type="presOf" srcId="{5FDAB925-3748-401E-84D5-BF35DAFB60CE}" destId="{D653FBBA-D5A9-45EC-81C2-E39D9B04CA3F}" srcOrd="0" destOrd="0" presId="urn:microsoft.com/office/officeart/2005/8/layout/process4"/>
    <dgm:cxn modelId="{CB1D7135-E126-449D-B2FD-3D8470D1D519}" type="presOf" srcId="{5FDAB925-3748-401E-84D5-BF35DAFB60CE}" destId="{E224DCF5-B51B-4E18-A4DA-BD9D9D9F5C01}" srcOrd="1" destOrd="0" presId="urn:microsoft.com/office/officeart/2005/8/layout/process4"/>
    <dgm:cxn modelId="{CD2F0C5C-38A9-4745-96E3-55C732EA4F8A}" srcId="{6EFAF760-2A82-4CC6-8761-CB25D7D2D220}" destId="{EE683EF1-4073-4E11-8D29-7818E26565AD}" srcOrd="0" destOrd="0" parTransId="{76CCBAE4-22F7-4585-8EC4-6CA6093CD43F}" sibTransId="{73F2EBFD-6192-451A-ABF9-01B08D1849AF}"/>
    <dgm:cxn modelId="{D26DC945-7248-4F72-95EC-1C89FEB7A6F9}" type="presOf" srcId="{0C543D2D-C390-4BBA-9599-D2AD4E15A331}" destId="{F013F67B-7723-4441-90C5-4167E20FF31B}" srcOrd="0" destOrd="0" presId="urn:microsoft.com/office/officeart/2005/8/layout/process4"/>
    <dgm:cxn modelId="{2E21CA49-8326-4568-A0E1-2B8E368D3C58}" srcId="{5FDAB925-3748-401E-84D5-BF35DAFB60CE}" destId="{4E267963-15CC-4423-9FA1-1FDB4A272A81}" srcOrd="0" destOrd="0" parTransId="{49A4A710-A2CC-441A-AB48-18B2A00EA2B4}" sibTransId="{CFF959AC-98F1-4369-9B00-F84B8DCBBAB9}"/>
    <dgm:cxn modelId="{A2F54D4A-2921-49CC-A9DE-A824882A66BD}" type="presOf" srcId="{EE683EF1-4073-4E11-8D29-7818E26565AD}" destId="{637E5003-B29E-4202-9A1A-F7AB752F3D0E}" srcOrd="0" destOrd="0" presId="urn:microsoft.com/office/officeart/2005/8/layout/process4"/>
    <dgm:cxn modelId="{10536F4A-E9D2-420B-B312-623CB9F674B0}" srcId="{A310CDAB-B9E1-40CA-AE98-0E2B72BFB09E}" destId="{134C09A7-167D-4E86-9B76-3164CE2B4E79}" srcOrd="1" destOrd="0" parTransId="{910F3F31-E794-447E-874F-5802EEFEAAF7}" sibTransId="{40F5F5F2-F939-4FE9-846F-0B1D3DF11949}"/>
    <dgm:cxn modelId="{F444E14B-F5F7-4199-BA59-697DF859045E}" type="presOf" srcId="{E8B0CDDE-0A03-424D-B23D-F4E0CA9B7347}" destId="{E9E8E5D2-6275-4342-AF47-357DBDCE82C4}" srcOrd="0" destOrd="0" presId="urn:microsoft.com/office/officeart/2005/8/layout/process4"/>
    <dgm:cxn modelId="{1877E54D-054B-4316-BB55-718C0BDC43A4}" type="presOf" srcId="{A310CDAB-B9E1-40CA-AE98-0E2B72BFB09E}" destId="{A69FE10E-26B4-4688-BDE4-2930EA3C727D}" srcOrd="0" destOrd="0" presId="urn:microsoft.com/office/officeart/2005/8/layout/process4"/>
    <dgm:cxn modelId="{C1C3E56D-43DA-45AF-8028-D51E17B9F850}" type="presOf" srcId="{E69E1402-64DE-4025-A797-D3FB5637EB41}" destId="{78066DA3-C561-4AF5-9F32-9A7E8C5F73ED}" srcOrd="1" destOrd="0" presId="urn:microsoft.com/office/officeart/2005/8/layout/process4"/>
    <dgm:cxn modelId="{93910A4E-DC80-467F-8F17-825B04258FD3}" type="presOf" srcId="{6B26C7C0-893E-4F04-9E26-F7B5E4BFBCAF}" destId="{72A01DC2-EB9D-4CEA-AB17-D21E4FE6F97D}" srcOrd="0" destOrd="0" presId="urn:microsoft.com/office/officeart/2005/8/layout/process4"/>
    <dgm:cxn modelId="{7966C06E-4769-4D24-B60D-9EBFDE129284}" srcId="{E69E1402-64DE-4025-A797-D3FB5637EB41}" destId="{6B26C7C0-893E-4F04-9E26-F7B5E4BFBCAF}" srcOrd="0" destOrd="0" parTransId="{E5B677F3-47BF-443D-91C8-CB1E2FE1FFAB}" sibTransId="{EC595949-3A07-4D96-A522-DB5BC5564152}"/>
    <dgm:cxn modelId="{06889574-B081-4B42-8A1A-B0E744727BB7}" type="presOf" srcId="{1FDBACCD-B58D-4020-9835-A4AA2FD6A3ED}" destId="{21CA8CC5-D791-4178-86F2-36107DE97EC0}" srcOrd="0" destOrd="0" presId="urn:microsoft.com/office/officeart/2005/8/layout/process4"/>
    <dgm:cxn modelId="{2CF6A177-1D84-4C96-8EF5-4F1549DB37DD}" srcId="{A310CDAB-B9E1-40CA-AE98-0E2B72BFB09E}" destId="{6EFAF760-2A82-4CC6-8761-CB25D7D2D220}" srcOrd="0" destOrd="0" parTransId="{48066CAB-0412-4093-8B54-53E7B52E0F29}" sibTransId="{2EA18BBF-6838-44B2-84A2-649E91CB7CED}"/>
    <dgm:cxn modelId="{1F61AF59-96FC-4BE4-AE06-281924217A7A}" type="presOf" srcId="{B5C6C3F2-3420-465A-887F-1D0C58669FD2}" destId="{8F53FC65-78C9-400C-9027-E423141D33A5}" srcOrd="0" destOrd="0" presId="urn:microsoft.com/office/officeart/2005/8/layout/process4"/>
    <dgm:cxn modelId="{2260DD79-AFF3-4908-9796-E24FEDB4A46E}" srcId="{A310CDAB-B9E1-40CA-AE98-0E2B72BFB09E}" destId="{E69E1402-64DE-4025-A797-D3FB5637EB41}" srcOrd="5" destOrd="0" parTransId="{75D55FFF-D044-4002-B936-A968741BC2C7}" sibTransId="{C2CEADD7-197E-4091-9564-810FDBDE4D39}"/>
    <dgm:cxn modelId="{636E3486-65C3-4943-9541-C7BDA260C035}" type="presOf" srcId="{FA7F7D09-7255-4977-865C-BC65275A874A}" destId="{F8D19ECB-254E-42FB-B17F-3D4FAD621F33}" srcOrd="0" destOrd="0" presId="urn:microsoft.com/office/officeart/2005/8/layout/process4"/>
    <dgm:cxn modelId="{214A1B87-76C5-4166-BAD4-8890259E9FB2}" type="presOf" srcId="{0C543D2D-C390-4BBA-9599-D2AD4E15A331}" destId="{EE63C6C8-1631-43F0-A50A-824DAC5A4C6A}" srcOrd="1" destOrd="0" presId="urn:microsoft.com/office/officeart/2005/8/layout/process4"/>
    <dgm:cxn modelId="{65571288-3899-425C-B420-EBEEC5AEA2F8}" type="presOf" srcId="{6EFAF760-2A82-4CC6-8761-CB25D7D2D220}" destId="{7AF601D0-B31C-4902-8BC9-E7D5EC984A72}" srcOrd="1" destOrd="0" presId="urn:microsoft.com/office/officeart/2005/8/layout/process4"/>
    <dgm:cxn modelId="{C82BADA1-4087-4A89-84CA-4906F36A4351}" srcId="{134C09A7-167D-4E86-9B76-3164CE2B4E79}" destId="{9489C3EF-8957-49AF-A0C4-7EFFD08E1F52}" srcOrd="0" destOrd="0" parTransId="{010FC114-0A4C-46F2-B8E9-ADCFFBDF366A}" sibTransId="{BB255DFA-6261-4997-BFFF-AA85B06B33D2}"/>
    <dgm:cxn modelId="{BE2F40AE-68B4-4A52-B0FA-946BF0DA438E}" srcId="{A310CDAB-B9E1-40CA-AE98-0E2B72BFB09E}" destId="{FA7F7D09-7255-4977-865C-BC65275A874A}" srcOrd="7" destOrd="0" parTransId="{2F39D693-42F8-4AE1-8249-BF1DC9F586EA}" sibTransId="{05C623B4-8983-48C4-A1C1-7A55F81FC91E}"/>
    <dgm:cxn modelId="{34B2C1B4-C1D7-4E8D-B75C-FE82229D4CFD}" type="presOf" srcId="{4E267963-15CC-4423-9FA1-1FDB4A272A81}" destId="{C6127755-E867-47FE-9F2F-417BE9815059}" srcOrd="0" destOrd="0" presId="urn:microsoft.com/office/officeart/2005/8/layout/process4"/>
    <dgm:cxn modelId="{37F35CC4-5373-449D-9D3D-0D485730A9C7}" srcId="{A310CDAB-B9E1-40CA-AE98-0E2B72BFB09E}" destId="{1FDBACCD-B58D-4020-9835-A4AA2FD6A3ED}" srcOrd="2" destOrd="0" parTransId="{4E1E42B1-A2E2-4DD0-A501-7F701492AA9C}" sibTransId="{9B8B9CBF-B343-4A69-9623-8614584BC3A3}"/>
    <dgm:cxn modelId="{41DFD0C7-5CE9-4C12-8404-5CC97F2DD56B}" type="presOf" srcId="{44390475-3D6F-4523-B6C9-06E084CACC7A}" destId="{3934E9C5-EAD2-4091-9A0C-02B29D03F368}" srcOrd="0" destOrd="0" presId="urn:microsoft.com/office/officeart/2005/8/layout/process4"/>
    <dgm:cxn modelId="{29629BD8-C020-471A-B670-0437390196F3}" type="presOf" srcId="{E69E1402-64DE-4025-A797-D3FB5637EB41}" destId="{A26A5EC8-7BFE-4CCA-A90C-B63E4D190104}" srcOrd="0" destOrd="0" presId="urn:microsoft.com/office/officeart/2005/8/layout/process4"/>
    <dgm:cxn modelId="{EF77DADA-1E47-4DBB-A372-61D64BBA0759}" srcId="{44390475-3D6F-4523-B6C9-06E084CACC7A}" destId="{2D3B2F8A-AAED-41CA-8E8D-C659C816A503}" srcOrd="0" destOrd="0" parTransId="{CAF1E68E-73E9-482E-86CE-F7B1ADF4FCEF}" sibTransId="{169CC478-4129-420D-8CEE-F8CCCB95F11B}"/>
    <dgm:cxn modelId="{E14BC3DB-353F-4897-A06C-7ACFC720FBE4}" srcId="{0C543D2D-C390-4BBA-9599-D2AD4E15A331}" destId="{B5C6C3F2-3420-465A-887F-1D0C58669FD2}" srcOrd="0" destOrd="0" parTransId="{A016DED6-1936-42F3-865B-3C84F2B9984E}" sibTransId="{89823F9F-7DE1-4BE2-B469-C673F003A56B}"/>
    <dgm:cxn modelId="{5BC333E8-BCA7-46A7-A47A-931BEED03EB4}" srcId="{A310CDAB-B9E1-40CA-AE98-0E2B72BFB09E}" destId="{0C543D2D-C390-4BBA-9599-D2AD4E15A331}" srcOrd="4" destOrd="0" parTransId="{23A291FC-4A24-424B-A18C-FE6C421A1773}" sibTransId="{6E305804-0D6C-424C-95D9-F0A6BDA3F65B}"/>
    <dgm:cxn modelId="{E387ABF4-AFFB-42FA-B8F7-C2EB53940AC0}" srcId="{A310CDAB-B9E1-40CA-AE98-0E2B72BFB09E}" destId="{5FDAB925-3748-401E-84D5-BF35DAFB60CE}" srcOrd="6" destOrd="0" parTransId="{CBCC551D-2C9C-4773-820B-43EA8D49C363}" sibTransId="{470A23BC-32B7-4C69-8F04-4A2761ECE461}"/>
    <dgm:cxn modelId="{93392BFA-383F-40DE-8F79-F5F0CAC3CAE3}" type="presOf" srcId="{1FDBACCD-B58D-4020-9835-A4AA2FD6A3ED}" destId="{FC465B6C-0D23-4062-8DDD-F51AD4E5874D}" srcOrd="1" destOrd="0" presId="urn:microsoft.com/office/officeart/2005/8/layout/process4"/>
    <dgm:cxn modelId="{5AEEF307-7752-47C8-842D-EEDC7CD8677F}" type="presParOf" srcId="{A69FE10E-26B4-4688-BDE4-2930EA3C727D}" destId="{27A4D986-D4F1-427A-98C3-8E6E6B0DB882}" srcOrd="0" destOrd="0" presId="urn:microsoft.com/office/officeart/2005/8/layout/process4"/>
    <dgm:cxn modelId="{E526A6FE-ED6E-453B-9BA9-26D273F387B4}" type="presParOf" srcId="{27A4D986-D4F1-427A-98C3-8E6E6B0DB882}" destId="{F8D19ECB-254E-42FB-B17F-3D4FAD621F33}" srcOrd="0" destOrd="0" presId="urn:microsoft.com/office/officeart/2005/8/layout/process4"/>
    <dgm:cxn modelId="{67ECFA83-DDFD-4BA6-8E3F-D8BF9DDFC30E}" type="presParOf" srcId="{A69FE10E-26B4-4688-BDE4-2930EA3C727D}" destId="{4D6A948F-2A36-4587-9023-82148F5E2DAD}" srcOrd="1" destOrd="0" presId="urn:microsoft.com/office/officeart/2005/8/layout/process4"/>
    <dgm:cxn modelId="{E18B23F9-EDE5-4A22-8799-0421AA6A3E54}" type="presParOf" srcId="{A69FE10E-26B4-4688-BDE4-2930EA3C727D}" destId="{090C3F05-50A3-46F6-94B4-83E545888183}" srcOrd="2" destOrd="0" presId="urn:microsoft.com/office/officeart/2005/8/layout/process4"/>
    <dgm:cxn modelId="{82BA342C-E0BC-4254-B260-806DA18B4515}" type="presParOf" srcId="{090C3F05-50A3-46F6-94B4-83E545888183}" destId="{D653FBBA-D5A9-45EC-81C2-E39D9B04CA3F}" srcOrd="0" destOrd="0" presId="urn:microsoft.com/office/officeart/2005/8/layout/process4"/>
    <dgm:cxn modelId="{17B2DBB4-97E0-4234-B19D-D66C96A04A85}" type="presParOf" srcId="{090C3F05-50A3-46F6-94B4-83E545888183}" destId="{E224DCF5-B51B-4E18-A4DA-BD9D9D9F5C01}" srcOrd="1" destOrd="0" presId="urn:microsoft.com/office/officeart/2005/8/layout/process4"/>
    <dgm:cxn modelId="{87B23F64-1F8B-4D94-B869-BB2B3228482A}" type="presParOf" srcId="{090C3F05-50A3-46F6-94B4-83E545888183}" destId="{048C3B6C-81BD-40B6-9DE1-76D364192C43}" srcOrd="2" destOrd="0" presId="urn:microsoft.com/office/officeart/2005/8/layout/process4"/>
    <dgm:cxn modelId="{59675102-A293-44AC-BF5E-112CB1E7787C}" type="presParOf" srcId="{048C3B6C-81BD-40B6-9DE1-76D364192C43}" destId="{C6127755-E867-47FE-9F2F-417BE9815059}" srcOrd="0" destOrd="0" presId="urn:microsoft.com/office/officeart/2005/8/layout/process4"/>
    <dgm:cxn modelId="{1AB59A48-2C8A-4274-BC71-65F475C144EC}" type="presParOf" srcId="{A69FE10E-26B4-4688-BDE4-2930EA3C727D}" destId="{070E380B-7E67-4E36-9811-9B4BFBE61652}" srcOrd="3" destOrd="0" presId="urn:microsoft.com/office/officeart/2005/8/layout/process4"/>
    <dgm:cxn modelId="{006C21DD-4B51-4195-9D68-3D24AC2EBDBC}" type="presParOf" srcId="{A69FE10E-26B4-4688-BDE4-2930EA3C727D}" destId="{219532AD-8535-4356-94B6-989BB2FE3B6E}" srcOrd="4" destOrd="0" presId="urn:microsoft.com/office/officeart/2005/8/layout/process4"/>
    <dgm:cxn modelId="{4F54A2DE-FF19-451F-B613-AF8316E986E0}" type="presParOf" srcId="{219532AD-8535-4356-94B6-989BB2FE3B6E}" destId="{A26A5EC8-7BFE-4CCA-A90C-B63E4D190104}" srcOrd="0" destOrd="0" presId="urn:microsoft.com/office/officeart/2005/8/layout/process4"/>
    <dgm:cxn modelId="{37E48342-281B-4E3A-93C3-160EBEED9747}" type="presParOf" srcId="{219532AD-8535-4356-94B6-989BB2FE3B6E}" destId="{78066DA3-C561-4AF5-9F32-9A7E8C5F73ED}" srcOrd="1" destOrd="0" presId="urn:microsoft.com/office/officeart/2005/8/layout/process4"/>
    <dgm:cxn modelId="{E745D9B5-9E99-431F-9072-050B0D54372E}" type="presParOf" srcId="{219532AD-8535-4356-94B6-989BB2FE3B6E}" destId="{24EE7AFE-3D0E-42D2-A4E2-E46D4FA070D4}" srcOrd="2" destOrd="0" presId="urn:microsoft.com/office/officeart/2005/8/layout/process4"/>
    <dgm:cxn modelId="{D42664D4-671B-4849-8CA7-B4B13D8EC786}" type="presParOf" srcId="{24EE7AFE-3D0E-42D2-A4E2-E46D4FA070D4}" destId="{72A01DC2-EB9D-4CEA-AB17-D21E4FE6F97D}" srcOrd="0" destOrd="0" presId="urn:microsoft.com/office/officeart/2005/8/layout/process4"/>
    <dgm:cxn modelId="{39D52B7A-CB58-4DA8-8C2D-C7CA4D6E14E3}" type="presParOf" srcId="{A69FE10E-26B4-4688-BDE4-2930EA3C727D}" destId="{E7D6DCC7-F3E9-4454-A914-5FA742B1B06C}" srcOrd="5" destOrd="0" presId="urn:microsoft.com/office/officeart/2005/8/layout/process4"/>
    <dgm:cxn modelId="{52A4B95E-9EAB-4FB2-B457-FC0515BE0E9E}" type="presParOf" srcId="{A69FE10E-26B4-4688-BDE4-2930EA3C727D}" destId="{79238CF0-1F8A-42C8-8EC9-1FE5C12D7259}" srcOrd="6" destOrd="0" presId="urn:microsoft.com/office/officeart/2005/8/layout/process4"/>
    <dgm:cxn modelId="{0F2E3B69-2674-4D59-8127-15C687B3E048}" type="presParOf" srcId="{79238CF0-1F8A-42C8-8EC9-1FE5C12D7259}" destId="{F013F67B-7723-4441-90C5-4167E20FF31B}" srcOrd="0" destOrd="0" presId="urn:microsoft.com/office/officeart/2005/8/layout/process4"/>
    <dgm:cxn modelId="{ED94D6B7-991C-4949-8A9A-002DE2E607B3}" type="presParOf" srcId="{79238CF0-1F8A-42C8-8EC9-1FE5C12D7259}" destId="{EE63C6C8-1631-43F0-A50A-824DAC5A4C6A}" srcOrd="1" destOrd="0" presId="urn:microsoft.com/office/officeart/2005/8/layout/process4"/>
    <dgm:cxn modelId="{46FF26FA-D604-4B51-ABB1-B11A7124A6E8}" type="presParOf" srcId="{79238CF0-1F8A-42C8-8EC9-1FE5C12D7259}" destId="{E869DDAD-3AF9-4E81-BA95-5A2461364ADF}" srcOrd="2" destOrd="0" presId="urn:microsoft.com/office/officeart/2005/8/layout/process4"/>
    <dgm:cxn modelId="{9DD4AA6B-984F-453F-A376-B8DD5374D201}" type="presParOf" srcId="{E869DDAD-3AF9-4E81-BA95-5A2461364ADF}" destId="{8F53FC65-78C9-400C-9027-E423141D33A5}" srcOrd="0" destOrd="0" presId="urn:microsoft.com/office/officeart/2005/8/layout/process4"/>
    <dgm:cxn modelId="{676AA984-079C-4E26-ADDE-6C25825DBE63}" type="presParOf" srcId="{A69FE10E-26B4-4688-BDE4-2930EA3C727D}" destId="{115725D9-8E51-493D-BF91-816F526FFA7F}" srcOrd="7" destOrd="0" presId="urn:microsoft.com/office/officeart/2005/8/layout/process4"/>
    <dgm:cxn modelId="{A2A7F1E1-DFF1-4CE6-ACCC-2D7B035BD6B3}" type="presParOf" srcId="{A69FE10E-26B4-4688-BDE4-2930EA3C727D}" destId="{06BA2907-36ED-44E6-80FC-12B708185602}" srcOrd="8" destOrd="0" presId="urn:microsoft.com/office/officeart/2005/8/layout/process4"/>
    <dgm:cxn modelId="{5E7A4BC9-24FD-470A-BECA-A17BFB728ADA}" type="presParOf" srcId="{06BA2907-36ED-44E6-80FC-12B708185602}" destId="{3934E9C5-EAD2-4091-9A0C-02B29D03F368}" srcOrd="0" destOrd="0" presId="urn:microsoft.com/office/officeart/2005/8/layout/process4"/>
    <dgm:cxn modelId="{C2B70C75-5CD1-4DD6-AADA-3F2449F88763}" type="presParOf" srcId="{06BA2907-36ED-44E6-80FC-12B708185602}" destId="{B0F6B0A1-0573-4A8D-9509-378EEDC4DF0B}" srcOrd="1" destOrd="0" presId="urn:microsoft.com/office/officeart/2005/8/layout/process4"/>
    <dgm:cxn modelId="{25EFDF92-FBF0-42CA-9E39-B593F54CED09}" type="presParOf" srcId="{06BA2907-36ED-44E6-80FC-12B708185602}" destId="{A8CB09FB-D0A4-4478-A57C-94A75DDB7EF8}" srcOrd="2" destOrd="0" presId="urn:microsoft.com/office/officeart/2005/8/layout/process4"/>
    <dgm:cxn modelId="{0B94A675-D25F-49F9-A34C-5CFC1BA11E8D}" type="presParOf" srcId="{A8CB09FB-D0A4-4478-A57C-94A75DDB7EF8}" destId="{0907986C-01D6-4CEF-9A5D-B8D617AD08C3}" srcOrd="0" destOrd="0" presId="urn:microsoft.com/office/officeart/2005/8/layout/process4"/>
    <dgm:cxn modelId="{84A597C9-C5FF-49C7-997D-74B103A7DF5C}" type="presParOf" srcId="{A69FE10E-26B4-4688-BDE4-2930EA3C727D}" destId="{1E47789D-29F6-4348-A097-D9B14634F254}" srcOrd="9" destOrd="0" presId="urn:microsoft.com/office/officeart/2005/8/layout/process4"/>
    <dgm:cxn modelId="{9EA4E9A4-BE9E-4BCA-A061-E3DB04327DB7}" type="presParOf" srcId="{A69FE10E-26B4-4688-BDE4-2930EA3C727D}" destId="{8747F759-CDDA-415B-9A83-C38E0C576817}" srcOrd="10" destOrd="0" presId="urn:microsoft.com/office/officeart/2005/8/layout/process4"/>
    <dgm:cxn modelId="{770917EC-7DE9-4715-B0FE-CF9CC64C396F}" type="presParOf" srcId="{8747F759-CDDA-415B-9A83-C38E0C576817}" destId="{21CA8CC5-D791-4178-86F2-36107DE97EC0}" srcOrd="0" destOrd="0" presId="urn:microsoft.com/office/officeart/2005/8/layout/process4"/>
    <dgm:cxn modelId="{BF05EF22-E82A-43B6-85D6-A267BA7FCC95}" type="presParOf" srcId="{8747F759-CDDA-415B-9A83-C38E0C576817}" destId="{FC465B6C-0D23-4062-8DDD-F51AD4E5874D}" srcOrd="1" destOrd="0" presId="urn:microsoft.com/office/officeart/2005/8/layout/process4"/>
    <dgm:cxn modelId="{088C187C-2F91-468A-9A5A-3B588A1319CD}" type="presParOf" srcId="{8747F759-CDDA-415B-9A83-C38E0C576817}" destId="{FED84498-3D98-421B-B80B-871DB4D407FD}" srcOrd="2" destOrd="0" presId="urn:microsoft.com/office/officeart/2005/8/layout/process4"/>
    <dgm:cxn modelId="{EB15B7C2-5CDD-46B0-A368-47C9C9D8BD30}" type="presParOf" srcId="{FED84498-3D98-421B-B80B-871DB4D407FD}" destId="{E9E8E5D2-6275-4342-AF47-357DBDCE82C4}" srcOrd="0" destOrd="0" presId="urn:microsoft.com/office/officeart/2005/8/layout/process4"/>
    <dgm:cxn modelId="{929B481B-4E74-4F9B-95BD-9D70EDA56417}" type="presParOf" srcId="{A69FE10E-26B4-4688-BDE4-2930EA3C727D}" destId="{B04BB210-6E78-4238-B4FB-AE39C927EE0B}" srcOrd="11" destOrd="0" presId="urn:microsoft.com/office/officeart/2005/8/layout/process4"/>
    <dgm:cxn modelId="{BB8C9876-A12B-48CD-825C-F7107D91AD91}" type="presParOf" srcId="{A69FE10E-26B4-4688-BDE4-2930EA3C727D}" destId="{6D6C7B28-F20B-4CC4-BF5D-6A2FC593090F}" srcOrd="12" destOrd="0" presId="urn:microsoft.com/office/officeart/2005/8/layout/process4"/>
    <dgm:cxn modelId="{8164FF06-3579-4A05-9713-3A2CCFF9084D}" type="presParOf" srcId="{6D6C7B28-F20B-4CC4-BF5D-6A2FC593090F}" destId="{724A456F-7544-44C5-8B47-01359D48B8B8}" srcOrd="0" destOrd="0" presId="urn:microsoft.com/office/officeart/2005/8/layout/process4"/>
    <dgm:cxn modelId="{D1D7098B-9C7B-48A1-96C5-534CF2F25250}" type="presParOf" srcId="{6D6C7B28-F20B-4CC4-BF5D-6A2FC593090F}" destId="{B9E709AD-9689-400A-BF3B-5F9BC1E60328}" srcOrd="1" destOrd="0" presId="urn:microsoft.com/office/officeart/2005/8/layout/process4"/>
    <dgm:cxn modelId="{4A0A7BAD-F0EE-4C0F-965A-009D90A52DCA}" type="presParOf" srcId="{6D6C7B28-F20B-4CC4-BF5D-6A2FC593090F}" destId="{132C4578-1BAD-4B57-9846-6A305AFE066F}" srcOrd="2" destOrd="0" presId="urn:microsoft.com/office/officeart/2005/8/layout/process4"/>
    <dgm:cxn modelId="{2C1DF2F2-C993-41D1-830B-E4493FA17128}" type="presParOf" srcId="{132C4578-1BAD-4B57-9846-6A305AFE066F}" destId="{34D82008-9EA3-4E12-87A3-1BE12DCB7877}" srcOrd="0" destOrd="0" presId="urn:microsoft.com/office/officeart/2005/8/layout/process4"/>
    <dgm:cxn modelId="{CBC209BD-E314-47FF-B7AA-3C240D7B30D5}" type="presParOf" srcId="{A69FE10E-26B4-4688-BDE4-2930EA3C727D}" destId="{EEDCF597-E125-41F9-A6FF-CA87182BB6E0}" srcOrd="13" destOrd="0" presId="urn:microsoft.com/office/officeart/2005/8/layout/process4"/>
    <dgm:cxn modelId="{3F7C6291-9950-4A98-BDDA-C855F454AC2A}" type="presParOf" srcId="{A69FE10E-26B4-4688-BDE4-2930EA3C727D}" destId="{F5F2245D-56C4-4D79-8648-0C823512CEAD}" srcOrd="14" destOrd="0" presId="urn:microsoft.com/office/officeart/2005/8/layout/process4"/>
    <dgm:cxn modelId="{5D45C1A2-B718-407F-9C30-E287CA57A843}" type="presParOf" srcId="{F5F2245D-56C4-4D79-8648-0C823512CEAD}" destId="{E744B84E-D5D5-40BD-A9D5-06E2A7C7AF95}" srcOrd="0" destOrd="0" presId="urn:microsoft.com/office/officeart/2005/8/layout/process4"/>
    <dgm:cxn modelId="{7F15F9F5-A08E-47B3-9A87-A91EEF9303D0}" type="presParOf" srcId="{F5F2245D-56C4-4D79-8648-0C823512CEAD}" destId="{7AF601D0-B31C-4902-8BC9-E7D5EC984A72}" srcOrd="1" destOrd="0" presId="urn:microsoft.com/office/officeart/2005/8/layout/process4"/>
    <dgm:cxn modelId="{595BB79F-0C12-44BE-9338-3D26202A0953}" type="presParOf" srcId="{F5F2245D-56C4-4D79-8648-0C823512CEAD}" destId="{901DA7AF-CAAA-4071-A00F-D6D36F148FFF}" srcOrd="2" destOrd="0" presId="urn:microsoft.com/office/officeart/2005/8/layout/process4"/>
    <dgm:cxn modelId="{9A8DE671-2A93-444D-8630-6B1C30FBB888}" type="presParOf" srcId="{901DA7AF-CAAA-4071-A00F-D6D36F148FFF}" destId="{637E5003-B29E-4202-9A1A-F7AB752F3D0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D346A3-FF25-43D7-8BB9-FEDE914A360E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1FA325-14F1-46AC-83C4-076DEF0D1D01}">
      <dgm:prSet custT="1"/>
      <dgm:spPr/>
      <dgm:t>
        <a:bodyPr/>
        <a:lstStyle/>
        <a:p>
          <a:r>
            <a:rPr lang="en-GB" sz="1600" b="1" dirty="0"/>
            <a:t>Number of launches on each site:</a:t>
          </a:r>
          <a:endParaRPr lang="en-US" sz="1600" b="1" dirty="0"/>
        </a:p>
      </dgm:t>
    </dgm:pt>
    <dgm:pt modelId="{D0219A5B-47B2-4169-AEBB-61160EBAD13B}" type="parTrans" cxnId="{EC0C18C5-9E72-44A5-A032-695D512DB07E}">
      <dgm:prSet/>
      <dgm:spPr/>
      <dgm:t>
        <a:bodyPr/>
        <a:lstStyle/>
        <a:p>
          <a:endParaRPr lang="en-US" sz="2400"/>
        </a:p>
      </dgm:t>
    </dgm:pt>
    <dgm:pt modelId="{8258B148-A527-4987-B5F5-707D10721C10}" type="sibTrans" cxnId="{EC0C18C5-9E72-44A5-A032-695D512DB07E}">
      <dgm:prSet/>
      <dgm:spPr/>
      <dgm:t>
        <a:bodyPr/>
        <a:lstStyle/>
        <a:p>
          <a:endParaRPr lang="en-US" sz="2400"/>
        </a:p>
      </dgm:t>
    </dgm:pt>
    <dgm:pt modelId="{648C280E-D7A1-48C6-9298-5CA744955F6C}">
      <dgm:prSet custT="1"/>
      <dgm:spPr/>
      <dgm:t>
        <a:bodyPr/>
        <a:lstStyle/>
        <a:p>
          <a:r>
            <a:rPr lang="en-GB" sz="1400" dirty="0"/>
            <a:t>df['</a:t>
          </a:r>
          <a:r>
            <a:rPr lang="en-GB" sz="1400" dirty="0" err="1"/>
            <a:t>LaunchSite</a:t>
          </a:r>
          <a:r>
            <a:rPr lang="en-GB" sz="1400" dirty="0"/>
            <a:t>'].</a:t>
          </a:r>
          <a:r>
            <a:rPr lang="en-GB" sz="1400" dirty="0" err="1"/>
            <a:t>value_counts</a:t>
          </a:r>
          <a:r>
            <a:rPr lang="en-GB" sz="1400" dirty="0"/>
            <a:t>()</a:t>
          </a:r>
          <a:endParaRPr lang="en-US" sz="1400" dirty="0"/>
        </a:p>
      </dgm:t>
    </dgm:pt>
    <dgm:pt modelId="{5471DAFC-E4CE-492A-A51E-D7C409DFE09A}" type="parTrans" cxnId="{CF5212C5-4CB6-44C2-B732-17841A1E6AC7}">
      <dgm:prSet/>
      <dgm:spPr/>
      <dgm:t>
        <a:bodyPr/>
        <a:lstStyle/>
        <a:p>
          <a:endParaRPr lang="en-US" sz="2400"/>
        </a:p>
      </dgm:t>
    </dgm:pt>
    <dgm:pt modelId="{D6A5727F-45FB-49A4-A933-BB7F11470014}" type="sibTrans" cxnId="{CF5212C5-4CB6-44C2-B732-17841A1E6AC7}">
      <dgm:prSet/>
      <dgm:spPr/>
      <dgm:t>
        <a:bodyPr/>
        <a:lstStyle/>
        <a:p>
          <a:endParaRPr lang="en-US" sz="2400"/>
        </a:p>
      </dgm:t>
    </dgm:pt>
    <dgm:pt modelId="{6C6844B6-F237-4973-8A43-4FFD5FF85F57}">
      <dgm:prSet custT="1"/>
      <dgm:spPr/>
      <dgm:t>
        <a:bodyPr/>
        <a:lstStyle/>
        <a:p>
          <a:r>
            <a:rPr lang="en-GB" sz="1600" b="1" dirty="0"/>
            <a:t>Number of occurrences of each orbit:</a:t>
          </a:r>
          <a:endParaRPr lang="en-US" sz="1600" b="1" dirty="0"/>
        </a:p>
      </dgm:t>
    </dgm:pt>
    <dgm:pt modelId="{22A8491D-3D3A-4327-824C-BFE106C765ED}" type="parTrans" cxnId="{F603DFEC-B64B-43FA-8713-49B8B24778AA}">
      <dgm:prSet/>
      <dgm:spPr/>
      <dgm:t>
        <a:bodyPr/>
        <a:lstStyle/>
        <a:p>
          <a:endParaRPr lang="en-US" sz="2400"/>
        </a:p>
      </dgm:t>
    </dgm:pt>
    <dgm:pt modelId="{2C83233E-A52D-4C9B-B485-8092AA8D85C1}" type="sibTrans" cxnId="{F603DFEC-B64B-43FA-8713-49B8B24778AA}">
      <dgm:prSet/>
      <dgm:spPr/>
      <dgm:t>
        <a:bodyPr/>
        <a:lstStyle/>
        <a:p>
          <a:endParaRPr lang="en-US" sz="2400"/>
        </a:p>
      </dgm:t>
    </dgm:pt>
    <dgm:pt modelId="{337FA218-51D6-4FE0-81FF-8EC15996E5DF}">
      <dgm:prSet custT="1"/>
      <dgm:spPr/>
      <dgm:t>
        <a:bodyPr/>
        <a:lstStyle/>
        <a:p>
          <a:r>
            <a:rPr lang="en-GB" sz="1400" dirty="0"/>
            <a:t>df['Orbit'].</a:t>
          </a:r>
          <a:r>
            <a:rPr lang="en-GB" sz="1400" dirty="0" err="1"/>
            <a:t>value_counts</a:t>
          </a:r>
          <a:r>
            <a:rPr lang="en-GB" sz="1400" dirty="0"/>
            <a:t>()</a:t>
          </a:r>
          <a:endParaRPr lang="en-US" sz="1400" dirty="0"/>
        </a:p>
      </dgm:t>
    </dgm:pt>
    <dgm:pt modelId="{BD96A296-8E8A-4667-B3C1-47007287B92E}" type="parTrans" cxnId="{760D7845-3793-4B42-8EAC-9D639C61BC56}">
      <dgm:prSet/>
      <dgm:spPr/>
      <dgm:t>
        <a:bodyPr/>
        <a:lstStyle/>
        <a:p>
          <a:endParaRPr lang="en-US" sz="2400"/>
        </a:p>
      </dgm:t>
    </dgm:pt>
    <dgm:pt modelId="{3D0AE524-78AA-41E9-9103-01B756B4909C}" type="sibTrans" cxnId="{760D7845-3793-4B42-8EAC-9D639C61BC56}">
      <dgm:prSet/>
      <dgm:spPr/>
      <dgm:t>
        <a:bodyPr/>
        <a:lstStyle/>
        <a:p>
          <a:endParaRPr lang="en-US" sz="2400"/>
        </a:p>
      </dgm:t>
    </dgm:pt>
    <dgm:pt modelId="{30B779AA-06EF-42F5-B11D-F2C847E7B7BD}">
      <dgm:prSet custT="1"/>
      <dgm:spPr/>
      <dgm:t>
        <a:bodyPr/>
        <a:lstStyle/>
        <a:p>
          <a:r>
            <a:rPr lang="en-GB" sz="1600" b="1" dirty="0"/>
            <a:t>Count of each landing outcome:</a:t>
          </a:r>
          <a:endParaRPr lang="en-US" sz="1600" b="1" dirty="0"/>
        </a:p>
      </dgm:t>
    </dgm:pt>
    <dgm:pt modelId="{6360F323-590D-43F3-BE7D-C955207260C7}" type="parTrans" cxnId="{20420DB7-A5CA-4F7F-8FC2-22B4941C8CC5}">
      <dgm:prSet/>
      <dgm:spPr/>
      <dgm:t>
        <a:bodyPr/>
        <a:lstStyle/>
        <a:p>
          <a:endParaRPr lang="en-US" sz="2400"/>
        </a:p>
      </dgm:t>
    </dgm:pt>
    <dgm:pt modelId="{6A889880-8236-4D97-B8DF-293B66018E56}" type="sibTrans" cxnId="{20420DB7-A5CA-4F7F-8FC2-22B4941C8CC5}">
      <dgm:prSet/>
      <dgm:spPr/>
      <dgm:t>
        <a:bodyPr/>
        <a:lstStyle/>
        <a:p>
          <a:endParaRPr lang="en-US" sz="2400"/>
        </a:p>
      </dgm:t>
    </dgm:pt>
    <dgm:pt modelId="{81846CF1-3A54-4926-89B8-1D26B5A2D30F}">
      <dgm:prSet custT="1"/>
      <dgm:spPr/>
      <dgm:t>
        <a:bodyPr/>
        <a:lstStyle/>
        <a:p>
          <a:r>
            <a:rPr lang="en-GB" sz="1400" dirty="0" err="1"/>
            <a:t>landing_outcomes</a:t>
          </a:r>
          <a:r>
            <a:rPr lang="en-GB" sz="1400" dirty="0"/>
            <a:t> = df['Outcome'].</a:t>
          </a:r>
          <a:r>
            <a:rPr lang="en-GB" sz="1400" dirty="0" err="1"/>
            <a:t>value_counts</a:t>
          </a:r>
          <a:r>
            <a:rPr lang="en-GB" sz="1400" dirty="0"/>
            <a:t>()</a:t>
          </a:r>
          <a:endParaRPr lang="en-US" sz="1400" dirty="0"/>
        </a:p>
      </dgm:t>
    </dgm:pt>
    <dgm:pt modelId="{F65D1338-99ED-41BF-BD09-90CBD74E5E9E}" type="parTrans" cxnId="{61F9831B-F5D1-48A7-A626-617835C569DE}">
      <dgm:prSet/>
      <dgm:spPr/>
      <dgm:t>
        <a:bodyPr/>
        <a:lstStyle/>
        <a:p>
          <a:endParaRPr lang="en-US" sz="2400"/>
        </a:p>
      </dgm:t>
    </dgm:pt>
    <dgm:pt modelId="{A91E8EE5-AC46-442F-BE15-99B3C027C91A}" type="sibTrans" cxnId="{61F9831B-F5D1-48A7-A626-617835C569DE}">
      <dgm:prSet/>
      <dgm:spPr/>
      <dgm:t>
        <a:bodyPr/>
        <a:lstStyle/>
        <a:p>
          <a:endParaRPr lang="en-US" sz="2400"/>
        </a:p>
      </dgm:t>
    </dgm:pt>
    <dgm:pt modelId="{CC87488A-9B08-439A-997E-6F5CB4246367}">
      <dgm:prSet custT="1"/>
      <dgm:spPr/>
      <dgm:t>
        <a:bodyPr/>
        <a:lstStyle/>
        <a:p>
          <a:r>
            <a:rPr lang="en-GB" sz="1600" b="1" dirty="0"/>
            <a:t>Set of bad outcomes:</a:t>
          </a:r>
          <a:endParaRPr lang="en-US" sz="1600" b="1" dirty="0"/>
        </a:p>
      </dgm:t>
    </dgm:pt>
    <dgm:pt modelId="{21BD9F85-7F1B-43F1-9C51-D699ACECBF6A}" type="parTrans" cxnId="{406162C9-393F-4230-853B-4A7920F7E0CA}">
      <dgm:prSet/>
      <dgm:spPr/>
      <dgm:t>
        <a:bodyPr/>
        <a:lstStyle/>
        <a:p>
          <a:endParaRPr lang="en-US" sz="2400"/>
        </a:p>
      </dgm:t>
    </dgm:pt>
    <dgm:pt modelId="{E720D98E-817A-45D5-B8FE-522FE7BBAD81}" type="sibTrans" cxnId="{406162C9-393F-4230-853B-4A7920F7E0CA}">
      <dgm:prSet/>
      <dgm:spPr/>
      <dgm:t>
        <a:bodyPr/>
        <a:lstStyle/>
        <a:p>
          <a:endParaRPr lang="en-US" sz="2400"/>
        </a:p>
      </dgm:t>
    </dgm:pt>
    <dgm:pt modelId="{4F098204-FBEF-487F-A478-E3504810F68C}">
      <dgm:prSet custT="1"/>
      <dgm:spPr/>
      <dgm:t>
        <a:bodyPr/>
        <a:lstStyle/>
        <a:p>
          <a:r>
            <a:rPr lang="en-GB" sz="1400" dirty="0" err="1"/>
            <a:t>bad_outcomes</a:t>
          </a:r>
          <a:r>
            <a:rPr lang="en-GB" sz="1400" dirty="0"/>
            <a:t>=set(</a:t>
          </a:r>
          <a:r>
            <a:rPr lang="en-GB" sz="1400" dirty="0" err="1"/>
            <a:t>landing_outcomes.keys</a:t>
          </a:r>
          <a:r>
            <a:rPr lang="en-GB" sz="1400" dirty="0"/>
            <a:t>()[[1,3,5,6,7]])</a:t>
          </a:r>
          <a:endParaRPr lang="en-US" sz="1400" dirty="0"/>
        </a:p>
      </dgm:t>
    </dgm:pt>
    <dgm:pt modelId="{3A4B3133-8D73-4A94-B20D-41E068FCA1ED}" type="parTrans" cxnId="{CE164C03-6F2D-4E27-B32A-1A17BC211419}">
      <dgm:prSet/>
      <dgm:spPr/>
      <dgm:t>
        <a:bodyPr/>
        <a:lstStyle/>
        <a:p>
          <a:endParaRPr lang="en-US" sz="2400"/>
        </a:p>
      </dgm:t>
    </dgm:pt>
    <dgm:pt modelId="{E9E3609D-9FA8-4FE8-9953-8CF5DDB4C3C1}" type="sibTrans" cxnId="{CE164C03-6F2D-4E27-B32A-1A17BC211419}">
      <dgm:prSet/>
      <dgm:spPr/>
      <dgm:t>
        <a:bodyPr/>
        <a:lstStyle/>
        <a:p>
          <a:endParaRPr lang="en-US" sz="2400"/>
        </a:p>
      </dgm:t>
    </dgm:pt>
    <dgm:pt modelId="{E8A7FCFC-6F5A-47E6-94CF-7F72694C3A78}">
      <dgm:prSet custT="1"/>
      <dgm:spPr/>
      <dgm:t>
        <a:bodyPr/>
        <a:lstStyle/>
        <a:p>
          <a:r>
            <a:rPr lang="en-GB" sz="1600" b="1" dirty="0"/>
            <a:t>Creating a list for classifying each landing outcome: </a:t>
          </a:r>
          <a:endParaRPr lang="en-US" sz="1600" b="1" dirty="0"/>
        </a:p>
      </dgm:t>
    </dgm:pt>
    <dgm:pt modelId="{DBDC3141-F70E-4542-90C9-1499B7806C5C}" type="parTrans" cxnId="{240B7519-0D10-41BC-BD14-FB00E16971A6}">
      <dgm:prSet/>
      <dgm:spPr/>
      <dgm:t>
        <a:bodyPr/>
        <a:lstStyle/>
        <a:p>
          <a:endParaRPr lang="en-US" sz="2400"/>
        </a:p>
      </dgm:t>
    </dgm:pt>
    <dgm:pt modelId="{F9F9D219-C26D-41D3-841C-700FEAEB9606}" type="sibTrans" cxnId="{240B7519-0D10-41BC-BD14-FB00E16971A6}">
      <dgm:prSet/>
      <dgm:spPr/>
      <dgm:t>
        <a:bodyPr/>
        <a:lstStyle/>
        <a:p>
          <a:endParaRPr lang="en-US" sz="2400"/>
        </a:p>
      </dgm:t>
    </dgm:pt>
    <dgm:pt modelId="{E8E789A8-7DCF-4345-9EE4-64FE87A702BA}">
      <dgm:prSet custT="1"/>
      <dgm:spPr/>
      <dgm:t>
        <a:bodyPr/>
        <a:lstStyle/>
        <a:p>
          <a:r>
            <a:rPr lang="en-GB" sz="1400" dirty="0"/>
            <a:t>if bad: </a:t>
          </a:r>
          <a:r>
            <a:rPr lang="en-GB" sz="1400" dirty="0" err="1"/>
            <a:t>landing_class.append</a:t>
          </a:r>
          <a:r>
            <a:rPr lang="en-GB" sz="1400" dirty="0"/>
            <a:t>(0) else: </a:t>
          </a:r>
          <a:r>
            <a:rPr lang="en-GB" sz="1400" dirty="0" err="1"/>
            <a:t>landing_class.append</a:t>
          </a:r>
          <a:r>
            <a:rPr lang="en-GB" sz="1400" dirty="0"/>
            <a:t>(1)</a:t>
          </a:r>
          <a:endParaRPr lang="en-US" sz="1400" dirty="0"/>
        </a:p>
      </dgm:t>
    </dgm:pt>
    <dgm:pt modelId="{F85A63EA-0603-4B04-9F35-0B13835AEA5D}" type="parTrans" cxnId="{0F474C39-7525-4AC8-8D78-3C14A419454B}">
      <dgm:prSet/>
      <dgm:spPr/>
      <dgm:t>
        <a:bodyPr/>
        <a:lstStyle/>
        <a:p>
          <a:endParaRPr lang="en-US" sz="2400"/>
        </a:p>
      </dgm:t>
    </dgm:pt>
    <dgm:pt modelId="{B8962B57-A7F7-4953-94C7-2D161AE56A36}" type="sibTrans" cxnId="{0F474C39-7525-4AC8-8D78-3C14A419454B}">
      <dgm:prSet/>
      <dgm:spPr/>
      <dgm:t>
        <a:bodyPr/>
        <a:lstStyle/>
        <a:p>
          <a:endParaRPr lang="en-US" sz="2400"/>
        </a:p>
      </dgm:t>
    </dgm:pt>
    <dgm:pt modelId="{3C9623D5-7420-4F43-A2D7-D7626D04A5D0}">
      <dgm:prSet custT="1"/>
      <dgm:spPr/>
      <dgm:t>
        <a:bodyPr/>
        <a:lstStyle/>
        <a:p>
          <a:r>
            <a:rPr lang="en-GB" sz="1600" b="1" dirty="0"/>
            <a:t>Adding the classification of each outcome to the </a:t>
          </a:r>
          <a:r>
            <a:rPr lang="en-GB" sz="1600" b="1" dirty="0" err="1"/>
            <a:t>dataframe</a:t>
          </a:r>
          <a:r>
            <a:rPr lang="en-GB" sz="1600" b="1" dirty="0"/>
            <a:t>:</a:t>
          </a:r>
          <a:endParaRPr lang="en-US" sz="1600" b="1" dirty="0"/>
        </a:p>
      </dgm:t>
    </dgm:pt>
    <dgm:pt modelId="{0CF29EF1-711F-4F24-AC5A-2D8A29E95C36}" type="parTrans" cxnId="{D515F891-6564-4B71-870E-9DFD420B052F}">
      <dgm:prSet/>
      <dgm:spPr/>
      <dgm:t>
        <a:bodyPr/>
        <a:lstStyle/>
        <a:p>
          <a:endParaRPr lang="en-US" sz="2400"/>
        </a:p>
      </dgm:t>
    </dgm:pt>
    <dgm:pt modelId="{C038A4BC-2BE1-4025-8FD7-AF0FBDF8C03B}" type="sibTrans" cxnId="{D515F891-6564-4B71-870E-9DFD420B052F}">
      <dgm:prSet/>
      <dgm:spPr/>
      <dgm:t>
        <a:bodyPr/>
        <a:lstStyle/>
        <a:p>
          <a:endParaRPr lang="en-US" sz="2400"/>
        </a:p>
      </dgm:t>
    </dgm:pt>
    <dgm:pt modelId="{F4617AA6-EA6D-4F3F-9106-8E497C599C9C}">
      <dgm:prSet custT="1"/>
      <dgm:spPr/>
      <dgm:t>
        <a:bodyPr/>
        <a:lstStyle/>
        <a:p>
          <a:r>
            <a:rPr lang="en-GB" sz="1400" dirty="0"/>
            <a:t>df['Class’] = </a:t>
          </a:r>
          <a:r>
            <a:rPr lang="en-GB" sz="1400" dirty="0" err="1"/>
            <a:t>landing_class</a:t>
          </a:r>
          <a:endParaRPr lang="en-US" sz="1400" dirty="0"/>
        </a:p>
      </dgm:t>
    </dgm:pt>
    <dgm:pt modelId="{B37CDBE3-C741-483F-A1E4-E4ACD00C493C}" type="parTrans" cxnId="{4A4C8FA9-61FF-4E1F-8AF0-D90E6B3F11F5}">
      <dgm:prSet/>
      <dgm:spPr/>
      <dgm:t>
        <a:bodyPr/>
        <a:lstStyle/>
        <a:p>
          <a:endParaRPr lang="en-US" sz="2400"/>
        </a:p>
      </dgm:t>
    </dgm:pt>
    <dgm:pt modelId="{0D75714D-EA01-4768-B058-EE12E85A24D0}" type="sibTrans" cxnId="{4A4C8FA9-61FF-4E1F-8AF0-D90E6B3F11F5}">
      <dgm:prSet/>
      <dgm:spPr/>
      <dgm:t>
        <a:bodyPr/>
        <a:lstStyle/>
        <a:p>
          <a:endParaRPr lang="en-US" sz="2400"/>
        </a:p>
      </dgm:t>
    </dgm:pt>
    <dgm:pt modelId="{482C7282-FFA3-471B-AB1E-D51999893DA5}">
      <dgm:prSet custT="1"/>
      <dgm:spPr/>
      <dgm:t>
        <a:bodyPr/>
        <a:lstStyle/>
        <a:p>
          <a:r>
            <a:rPr lang="en-GB" sz="1600" b="1" dirty="0"/>
            <a:t>Determining the success rate (66.66%):</a:t>
          </a:r>
          <a:endParaRPr lang="en-US" sz="1600" b="1" dirty="0"/>
        </a:p>
      </dgm:t>
    </dgm:pt>
    <dgm:pt modelId="{2EFEFD57-3DEB-4C5C-BD7C-6F026F51A06E}" type="parTrans" cxnId="{0F22B1D9-E310-41B2-AEA2-84B72189F3AB}">
      <dgm:prSet/>
      <dgm:spPr/>
      <dgm:t>
        <a:bodyPr/>
        <a:lstStyle/>
        <a:p>
          <a:endParaRPr lang="en-US" sz="2400"/>
        </a:p>
      </dgm:t>
    </dgm:pt>
    <dgm:pt modelId="{E587F696-9B56-46AC-9304-5C5C2C49AB95}" type="sibTrans" cxnId="{0F22B1D9-E310-41B2-AEA2-84B72189F3AB}">
      <dgm:prSet/>
      <dgm:spPr/>
      <dgm:t>
        <a:bodyPr/>
        <a:lstStyle/>
        <a:p>
          <a:endParaRPr lang="en-US" sz="2400"/>
        </a:p>
      </dgm:t>
    </dgm:pt>
    <dgm:pt modelId="{39547A33-6749-4429-BA74-6B95F9CA1D90}">
      <dgm:prSet custT="1"/>
      <dgm:spPr/>
      <dgm:t>
        <a:bodyPr/>
        <a:lstStyle/>
        <a:p>
          <a:r>
            <a:rPr lang="en-GB" sz="1400" dirty="0"/>
            <a:t>df["Class"].mean()</a:t>
          </a:r>
          <a:endParaRPr lang="en-US" sz="1400" dirty="0"/>
        </a:p>
      </dgm:t>
    </dgm:pt>
    <dgm:pt modelId="{6500A33A-B837-4F54-BAB9-63166A912E13}" type="parTrans" cxnId="{13B2BD10-F5B9-4035-818B-C7AA98068371}">
      <dgm:prSet/>
      <dgm:spPr/>
      <dgm:t>
        <a:bodyPr/>
        <a:lstStyle/>
        <a:p>
          <a:endParaRPr lang="en-US" sz="2400"/>
        </a:p>
      </dgm:t>
    </dgm:pt>
    <dgm:pt modelId="{6B813796-E7DE-4979-B7FE-9FF300A248D0}" type="sibTrans" cxnId="{13B2BD10-F5B9-4035-818B-C7AA98068371}">
      <dgm:prSet/>
      <dgm:spPr/>
      <dgm:t>
        <a:bodyPr/>
        <a:lstStyle/>
        <a:p>
          <a:endParaRPr lang="en-US" sz="2400"/>
        </a:p>
      </dgm:t>
    </dgm:pt>
    <dgm:pt modelId="{A03F101B-6BF4-482E-97F1-78DFC1A929A6}">
      <dgm:prSet custT="1"/>
      <dgm:spPr/>
      <dgm:t>
        <a:bodyPr/>
        <a:lstStyle/>
        <a:p>
          <a:r>
            <a:rPr lang="en-GB" sz="1600" b="1" dirty="0" err="1"/>
            <a:t>Github</a:t>
          </a:r>
          <a:r>
            <a:rPr lang="en-GB" sz="1600" b="1" dirty="0"/>
            <a:t> link:</a:t>
          </a:r>
          <a:br>
            <a:rPr lang="en-GB" sz="700" b="1" dirty="0"/>
          </a:br>
          <a:r>
            <a:rPr lang="en-GB" sz="1000" dirty="0"/>
            <a:t>https://github.com/abushuu12/data-science-capstone/blob/1c5f11a0654f98d241af93f64ac55a79789edfe7/Data%20Wrangling.ipynb</a:t>
          </a:r>
          <a:endParaRPr lang="en-US" sz="900" dirty="0"/>
        </a:p>
      </dgm:t>
    </dgm:pt>
    <dgm:pt modelId="{D4C4FEDF-46B9-4481-9598-961811208EA1}" type="parTrans" cxnId="{2FFF3DAA-E341-43E5-9001-5AB208A8DC91}">
      <dgm:prSet/>
      <dgm:spPr/>
      <dgm:t>
        <a:bodyPr/>
        <a:lstStyle/>
        <a:p>
          <a:endParaRPr lang="en-US" sz="2400"/>
        </a:p>
      </dgm:t>
    </dgm:pt>
    <dgm:pt modelId="{3DAF5F8F-B5B6-48E5-876B-AE01DA201EDA}" type="sibTrans" cxnId="{2FFF3DAA-E341-43E5-9001-5AB208A8DC91}">
      <dgm:prSet/>
      <dgm:spPr/>
      <dgm:t>
        <a:bodyPr/>
        <a:lstStyle/>
        <a:p>
          <a:endParaRPr lang="en-US" sz="2400"/>
        </a:p>
      </dgm:t>
    </dgm:pt>
    <dgm:pt modelId="{2437CCCB-B9A7-4D14-86F6-EE00B5C9134F}" type="pres">
      <dgm:prSet presAssocID="{32D346A3-FF25-43D7-8BB9-FEDE914A360E}" presName="Name0" presStyleCnt="0">
        <dgm:presLayoutVars>
          <dgm:dir/>
          <dgm:animLvl val="lvl"/>
          <dgm:resizeHandles val="exact"/>
        </dgm:presLayoutVars>
      </dgm:prSet>
      <dgm:spPr/>
    </dgm:pt>
    <dgm:pt modelId="{E6C22976-AA4F-439C-943B-D321D952501D}" type="pres">
      <dgm:prSet presAssocID="{A03F101B-6BF4-482E-97F1-78DFC1A929A6}" presName="boxAndChildren" presStyleCnt="0"/>
      <dgm:spPr/>
    </dgm:pt>
    <dgm:pt modelId="{2C435FAF-F34D-4DFE-B691-C4F59CFB85DC}" type="pres">
      <dgm:prSet presAssocID="{A03F101B-6BF4-482E-97F1-78DFC1A929A6}" presName="parentTextBox" presStyleLbl="node1" presStyleIdx="0" presStyleCnt="8"/>
      <dgm:spPr/>
    </dgm:pt>
    <dgm:pt modelId="{FA83712B-72EA-4A9A-8137-17E0692DB117}" type="pres">
      <dgm:prSet presAssocID="{E587F696-9B56-46AC-9304-5C5C2C49AB95}" presName="sp" presStyleCnt="0"/>
      <dgm:spPr/>
    </dgm:pt>
    <dgm:pt modelId="{117FBA6C-C26D-4CA3-ABAB-6F822BD43742}" type="pres">
      <dgm:prSet presAssocID="{482C7282-FFA3-471B-AB1E-D51999893DA5}" presName="arrowAndChildren" presStyleCnt="0"/>
      <dgm:spPr/>
    </dgm:pt>
    <dgm:pt modelId="{1C3D44E6-936C-4F39-871B-D9EE3EC56CE5}" type="pres">
      <dgm:prSet presAssocID="{482C7282-FFA3-471B-AB1E-D51999893DA5}" presName="parentTextArrow" presStyleLbl="node1" presStyleIdx="0" presStyleCnt="8"/>
      <dgm:spPr/>
    </dgm:pt>
    <dgm:pt modelId="{3605B4A9-C25C-4A91-B846-EF03CA4956B0}" type="pres">
      <dgm:prSet presAssocID="{482C7282-FFA3-471B-AB1E-D51999893DA5}" presName="arrow" presStyleLbl="node1" presStyleIdx="1" presStyleCnt="8"/>
      <dgm:spPr/>
    </dgm:pt>
    <dgm:pt modelId="{15B7C499-2D23-4DD1-9CC5-2D00A7DBEF47}" type="pres">
      <dgm:prSet presAssocID="{482C7282-FFA3-471B-AB1E-D51999893DA5}" presName="descendantArrow" presStyleCnt="0"/>
      <dgm:spPr/>
    </dgm:pt>
    <dgm:pt modelId="{A3BE784C-4F9F-48B6-8981-DFA1B5437B17}" type="pres">
      <dgm:prSet presAssocID="{39547A33-6749-4429-BA74-6B95F9CA1D90}" presName="childTextArrow" presStyleLbl="fgAccFollowNode1" presStyleIdx="0" presStyleCnt="7">
        <dgm:presLayoutVars>
          <dgm:bulletEnabled val="1"/>
        </dgm:presLayoutVars>
      </dgm:prSet>
      <dgm:spPr/>
    </dgm:pt>
    <dgm:pt modelId="{93B6E1F3-9EF9-4EF0-97EB-F10D470AC00A}" type="pres">
      <dgm:prSet presAssocID="{C038A4BC-2BE1-4025-8FD7-AF0FBDF8C03B}" presName="sp" presStyleCnt="0"/>
      <dgm:spPr/>
    </dgm:pt>
    <dgm:pt modelId="{7CB4838F-A79C-4F06-83B2-7F7758F73277}" type="pres">
      <dgm:prSet presAssocID="{3C9623D5-7420-4F43-A2D7-D7626D04A5D0}" presName="arrowAndChildren" presStyleCnt="0"/>
      <dgm:spPr/>
    </dgm:pt>
    <dgm:pt modelId="{0515D5AA-C265-4281-8827-2CB222B1B426}" type="pres">
      <dgm:prSet presAssocID="{3C9623D5-7420-4F43-A2D7-D7626D04A5D0}" presName="parentTextArrow" presStyleLbl="node1" presStyleIdx="1" presStyleCnt="8"/>
      <dgm:spPr/>
    </dgm:pt>
    <dgm:pt modelId="{2DB1CE40-915A-462E-B46E-7811398107C7}" type="pres">
      <dgm:prSet presAssocID="{3C9623D5-7420-4F43-A2D7-D7626D04A5D0}" presName="arrow" presStyleLbl="node1" presStyleIdx="2" presStyleCnt="8"/>
      <dgm:spPr/>
    </dgm:pt>
    <dgm:pt modelId="{B57BFFBB-4960-4A61-A72E-048318AB2BCE}" type="pres">
      <dgm:prSet presAssocID="{3C9623D5-7420-4F43-A2D7-D7626D04A5D0}" presName="descendantArrow" presStyleCnt="0"/>
      <dgm:spPr/>
    </dgm:pt>
    <dgm:pt modelId="{68D8388F-494C-4D2F-8D58-80C8F9C87930}" type="pres">
      <dgm:prSet presAssocID="{F4617AA6-EA6D-4F3F-9106-8E497C599C9C}" presName="childTextArrow" presStyleLbl="fgAccFollowNode1" presStyleIdx="1" presStyleCnt="7">
        <dgm:presLayoutVars>
          <dgm:bulletEnabled val="1"/>
        </dgm:presLayoutVars>
      </dgm:prSet>
      <dgm:spPr/>
    </dgm:pt>
    <dgm:pt modelId="{80C51ED5-6562-4C64-B561-2F8A83B778E9}" type="pres">
      <dgm:prSet presAssocID="{F9F9D219-C26D-41D3-841C-700FEAEB9606}" presName="sp" presStyleCnt="0"/>
      <dgm:spPr/>
    </dgm:pt>
    <dgm:pt modelId="{6A22ADF2-BBEB-4335-8920-26499CA68523}" type="pres">
      <dgm:prSet presAssocID="{E8A7FCFC-6F5A-47E6-94CF-7F72694C3A78}" presName="arrowAndChildren" presStyleCnt="0"/>
      <dgm:spPr/>
    </dgm:pt>
    <dgm:pt modelId="{FDEA23FC-D586-40CF-A00B-D40EA980BC62}" type="pres">
      <dgm:prSet presAssocID="{E8A7FCFC-6F5A-47E6-94CF-7F72694C3A78}" presName="parentTextArrow" presStyleLbl="node1" presStyleIdx="2" presStyleCnt="8"/>
      <dgm:spPr/>
    </dgm:pt>
    <dgm:pt modelId="{E1D78934-65C5-4AE1-86B7-3C47FA68FB25}" type="pres">
      <dgm:prSet presAssocID="{E8A7FCFC-6F5A-47E6-94CF-7F72694C3A78}" presName="arrow" presStyleLbl="node1" presStyleIdx="3" presStyleCnt="8"/>
      <dgm:spPr/>
    </dgm:pt>
    <dgm:pt modelId="{9E5BB304-5EC8-4DAF-A821-7533EA34C0D5}" type="pres">
      <dgm:prSet presAssocID="{E8A7FCFC-6F5A-47E6-94CF-7F72694C3A78}" presName="descendantArrow" presStyleCnt="0"/>
      <dgm:spPr/>
    </dgm:pt>
    <dgm:pt modelId="{D2D68A16-FCA9-4B54-81E4-45278D3584D6}" type="pres">
      <dgm:prSet presAssocID="{E8E789A8-7DCF-4345-9EE4-64FE87A702BA}" presName="childTextArrow" presStyleLbl="fgAccFollowNode1" presStyleIdx="2" presStyleCnt="7">
        <dgm:presLayoutVars>
          <dgm:bulletEnabled val="1"/>
        </dgm:presLayoutVars>
      </dgm:prSet>
      <dgm:spPr/>
    </dgm:pt>
    <dgm:pt modelId="{48C527C8-6A3F-47BA-BEC8-C2D7F84F057D}" type="pres">
      <dgm:prSet presAssocID="{E720D98E-817A-45D5-B8FE-522FE7BBAD81}" presName="sp" presStyleCnt="0"/>
      <dgm:spPr/>
    </dgm:pt>
    <dgm:pt modelId="{3989B00B-5ECE-4E10-9DF7-A6ED125DEF78}" type="pres">
      <dgm:prSet presAssocID="{CC87488A-9B08-439A-997E-6F5CB4246367}" presName="arrowAndChildren" presStyleCnt="0"/>
      <dgm:spPr/>
    </dgm:pt>
    <dgm:pt modelId="{1867B8C3-9566-48BB-843D-AE7C48896694}" type="pres">
      <dgm:prSet presAssocID="{CC87488A-9B08-439A-997E-6F5CB4246367}" presName="parentTextArrow" presStyleLbl="node1" presStyleIdx="3" presStyleCnt="8"/>
      <dgm:spPr/>
    </dgm:pt>
    <dgm:pt modelId="{627E0A50-15C9-45BE-9699-F450791A8F56}" type="pres">
      <dgm:prSet presAssocID="{CC87488A-9B08-439A-997E-6F5CB4246367}" presName="arrow" presStyleLbl="node1" presStyleIdx="4" presStyleCnt="8"/>
      <dgm:spPr/>
    </dgm:pt>
    <dgm:pt modelId="{BC82FEC5-0D43-4653-9C27-19F576E738EF}" type="pres">
      <dgm:prSet presAssocID="{CC87488A-9B08-439A-997E-6F5CB4246367}" presName="descendantArrow" presStyleCnt="0"/>
      <dgm:spPr/>
    </dgm:pt>
    <dgm:pt modelId="{3410E5E1-28A6-416A-9DF6-46D11C8CD2C5}" type="pres">
      <dgm:prSet presAssocID="{4F098204-FBEF-487F-A478-E3504810F68C}" presName="childTextArrow" presStyleLbl="fgAccFollowNode1" presStyleIdx="3" presStyleCnt="7">
        <dgm:presLayoutVars>
          <dgm:bulletEnabled val="1"/>
        </dgm:presLayoutVars>
      </dgm:prSet>
      <dgm:spPr/>
    </dgm:pt>
    <dgm:pt modelId="{CE35A6CF-3FD3-47EA-B3B7-0CF4B938DBF6}" type="pres">
      <dgm:prSet presAssocID="{6A889880-8236-4D97-B8DF-293B66018E56}" presName="sp" presStyleCnt="0"/>
      <dgm:spPr/>
    </dgm:pt>
    <dgm:pt modelId="{E062BB06-0E39-4B6D-836F-8A8CA595394C}" type="pres">
      <dgm:prSet presAssocID="{30B779AA-06EF-42F5-B11D-F2C847E7B7BD}" presName="arrowAndChildren" presStyleCnt="0"/>
      <dgm:spPr/>
    </dgm:pt>
    <dgm:pt modelId="{5A63D781-1FF4-40DB-BF21-0E363CB3C0CB}" type="pres">
      <dgm:prSet presAssocID="{30B779AA-06EF-42F5-B11D-F2C847E7B7BD}" presName="parentTextArrow" presStyleLbl="node1" presStyleIdx="4" presStyleCnt="8"/>
      <dgm:spPr/>
    </dgm:pt>
    <dgm:pt modelId="{9E6278D8-A947-4D0C-8FD9-10E7BCBD10E5}" type="pres">
      <dgm:prSet presAssocID="{30B779AA-06EF-42F5-B11D-F2C847E7B7BD}" presName="arrow" presStyleLbl="node1" presStyleIdx="5" presStyleCnt="8"/>
      <dgm:spPr/>
    </dgm:pt>
    <dgm:pt modelId="{968ABD89-67C5-4CEA-A9B5-EDE6B977D0B7}" type="pres">
      <dgm:prSet presAssocID="{30B779AA-06EF-42F5-B11D-F2C847E7B7BD}" presName="descendantArrow" presStyleCnt="0"/>
      <dgm:spPr/>
    </dgm:pt>
    <dgm:pt modelId="{9F2E9A5B-776E-41B6-97D1-6E112D9681BC}" type="pres">
      <dgm:prSet presAssocID="{81846CF1-3A54-4926-89B8-1D26B5A2D30F}" presName="childTextArrow" presStyleLbl="fgAccFollowNode1" presStyleIdx="4" presStyleCnt="7">
        <dgm:presLayoutVars>
          <dgm:bulletEnabled val="1"/>
        </dgm:presLayoutVars>
      </dgm:prSet>
      <dgm:spPr/>
    </dgm:pt>
    <dgm:pt modelId="{AD8EAF57-07D8-498F-A5A2-C1F18121E744}" type="pres">
      <dgm:prSet presAssocID="{2C83233E-A52D-4C9B-B485-8092AA8D85C1}" presName="sp" presStyleCnt="0"/>
      <dgm:spPr/>
    </dgm:pt>
    <dgm:pt modelId="{898BF832-4924-4777-A519-6E7D2B8DE981}" type="pres">
      <dgm:prSet presAssocID="{6C6844B6-F237-4973-8A43-4FFD5FF85F57}" presName="arrowAndChildren" presStyleCnt="0"/>
      <dgm:spPr/>
    </dgm:pt>
    <dgm:pt modelId="{C87296A4-3970-401B-A4AE-6A1E9A5634DF}" type="pres">
      <dgm:prSet presAssocID="{6C6844B6-F237-4973-8A43-4FFD5FF85F57}" presName="parentTextArrow" presStyleLbl="node1" presStyleIdx="5" presStyleCnt="8"/>
      <dgm:spPr/>
    </dgm:pt>
    <dgm:pt modelId="{1B271FD6-725F-4744-BB0E-B777105D7DA2}" type="pres">
      <dgm:prSet presAssocID="{6C6844B6-F237-4973-8A43-4FFD5FF85F57}" presName="arrow" presStyleLbl="node1" presStyleIdx="6" presStyleCnt="8"/>
      <dgm:spPr/>
    </dgm:pt>
    <dgm:pt modelId="{5A6BB2BA-2166-40E0-AF47-9284C683E557}" type="pres">
      <dgm:prSet presAssocID="{6C6844B6-F237-4973-8A43-4FFD5FF85F57}" presName="descendantArrow" presStyleCnt="0"/>
      <dgm:spPr/>
    </dgm:pt>
    <dgm:pt modelId="{48E5895E-7321-45E9-B53C-7B0575FBEDE3}" type="pres">
      <dgm:prSet presAssocID="{337FA218-51D6-4FE0-81FF-8EC15996E5DF}" presName="childTextArrow" presStyleLbl="fgAccFollowNode1" presStyleIdx="5" presStyleCnt="7">
        <dgm:presLayoutVars>
          <dgm:bulletEnabled val="1"/>
        </dgm:presLayoutVars>
      </dgm:prSet>
      <dgm:spPr/>
    </dgm:pt>
    <dgm:pt modelId="{D54B28D4-2D9D-4193-B64A-B3D4D1C5E4A1}" type="pres">
      <dgm:prSet presAssocID="{8258B148-A527-4987-B5F5-707D10721C10}" presName="sp" presStyleCnt="0"/>
      <dgm:spPr/>
    </dgm:pt>
    <dgm:pt modelId="{4EC3B712-3EC1-4FA0-B56B-9FC0095BA859}" type="pres">
      <dgm:prSet presAssocID="{E81FA325-14F1-46AC-83C4-076DEF0D1D01}" presName="arrowAndChildren" presStyleCnt="0"/>
      <dgm:spPr/>
    </dgm:pt>
    <dgm:pt modelId="{AC8F6039-B207-4F70-B726-3C9B2F9485F3}" type="pres">
      <dgm:prSet presAssocID="{E81FA325-14F1-46AC-83C4-076DEF0D1D01}" presName="parentTextArrow" presStyleLbl="node1" presStyleIdx="6" presStyleCnt="8"/>
      <dgm:spPr/>
    </dgm:pt>
    <dgm:pt modelId="{FCAFA782-1F3B-4600-BC9D-F9D5EA214F0B}" type="pres">
      <dgm:prSet presAssocID="{E81FA325-14F1-46AC-83C4-076DEF0D1D01}" presName="arrow" presStyleLbl="node1" presStyleIdx="7" presStyleCnt="8"/>
      <dgm:spPr/>
    </dgm:pt>
    <dgm:pt modelId="{02B750DB-8E08-4D6C-8F2D-56CDACC02679}" type="pres">
      <dgm:prSet presAssocID="{E81FA325-14F1-46AC-83C4-076DEF0D1D01}" presName="descendantArrow" presStyleCnt="0"/>
      <dgm:spPr/>
    </dgm:pt>
    <dgm:pt modelId="{DC230B2B-542A-4726-847F-7394CDB5C6F3}" type="pres">
      <dgm:prSet presAssocID="{648C280E-D7A1-48C6-9298-5CA744955F6C}" presName="childTextArrow" presStyleLbl="fgAccFollowNode1" presStyleIdx="6" presStyleCnt="7">
        <dgm:presLayoutVars>
          <dgm:bulletEnabled val="1"/>
        </dgm:presLayoutVars>
      </dgm:prSet>
      <dgm:spPr/>
    </dgm:pt>
  </dgm:ptLst>
  <dgm:cxnLst>
    <dgm:cxn modelId="{CE164C03-6F2D-4E27-B32A-1A17BC211419}" srcId="{CC87488A-9B08-439A-997E-6F5CB4246367}" destId="{4F098204-FBEF-487F-A478-E3504810F68C}" srcOrd="0" destOrd="0" parTransId="{3A4B3133-8D73-4A94-B20D-41E068FCA1ED}" sibTransId="{E9E3609D-9FA8-4FE8-9953-8CF5DDB4C3C1}"/>
    <dgm:cxn modelId="{13B2BD10-F5B9-4035-818B-C7AA98068371}" srcId="{482C7282-FFA3-471B-AB1E-D51999893DA5}" destId="{39547A33-6749-4429-BA74-6B95F9CA1D90}" srcOrd="0" destOrd="0" parTransId="{6500A33A-B837-4F54-BAB9-63166A912E13}" sibTransId="{6B813796-E7DE-4979-B7FE-9FF300A248D0}"/>
    <dgm:cxn modelId="{6DF2EF12-4E22-4A7C-8837-8D2815293742}" type="presOf" srcId="{6C6844B6-F237-4973-8A43-4FFD5FF85F57}" destId="{1B271FD6-725F-4744-BB0E-B777105D7DA2}" srcOrd="1" destOrd="0" presId="urn:microsoft.com/office/officeart/2005/8/layout/process4"/>
    <dgm:cxn modelId="{413A3A16-FF6B-4234-8C8B-374D54C3C552}" type="presOf" srcId="{337FA218-51D6-4FE0-81FF-8EC15996E5DF}" destId="{48E5895E-7321-45E9-B53C-7B0575FBEDE3}" srcOrd="0" destOrd="0" presId="urn:microsoft.com/office/officeart/2005/8/layout/process4"/>
    <dgm:cxn modelId="{240B7519-0D10-41BC-BD14-FB00E16971A6}" srcId="{32D346A3-FF25-43D7-8BB9-FEDE914A360E}" destId="{E8A7FCFC-6F5A-47E6-94CF-7F72694C3A78}" srcOrd="4" destOrd="0" parTransId="{DBDC3141-F70E-4542-90C9-1499B7806C5C}" sibTransId="{F9F9D219-C26D-41D3-841C-700FEAEB9606}"/>
    <dgm:cxn modelId="{5A205519-3D47-4576-8028-6E26315DF557}" type="presOf" srcId="{30B779AA-06EF-42F5-B11D-F2C847E7B7BD}" destId="{5A63D781-1FF4-40DB-BF21-0E363CB3C0CB}" srcOrd="0" destOrd="0" presId="urn:microsoft.com/office/officeart/2005/8/layout/process4"/>
    <dgm:cxn modelId="{61F9831B-F5D1-48A7-A626-617835C569DE}" srcId="{30B779AA-06EF-42F5-B11D-F2C847E7B7BD}" destId="{81846CF1-3A54-4926-89B8-1D26B5A2D30F}" srcOrd="0" destOrd="0" parTransId="{F65D1338-99ED-41BF-BD09-90CBD74E5E9E}" sibTransId="{A91E8EE5-AC46-442F-BE15-99B3C027C91A}"/>
    <dgm:cxn modelId="{0F474C39-7525-4AC8-8D78-3C14A419454B}" srcId="{E8A7FCFC-6F5A-47E6-94CF-7F72694C3A78}" destId="{E8E789A8-7DCF-4345-9EE4-64FE87A702BA}" srcOrd="0" destOrd="0" parTransId="{F85A63EA-0603-4B04-9F35-0B13835AEA5D}" sibTransId="{B8962B57-A7F7-4953-94C7-2D161AE56A36}"/>
    <dgm:cxn modelId="{792A663E-EAC0-4B92-9D84-FF4CDD0D5877}" type="presOf" srcId="{CC87488A-9B08-439A-997E-6F5CB4246367}" destId="{627E0A50-15C9-45BE-9699-F450791A8F56}" srcOrd="1" destOrd="0" presId="urn:microsoft.com/office/officeart/2005/8/layout/process4"/>
    <dgm:cxn modelId="{51E85E5E-48AB-4AC7-9F47-1E834A517EFE}" type="presOf" srcId="{E8A7FCFC-6F5A-47E6-94CF-7F72694C3A78}" destId="{E1D78934-65C5-4AE1-86B7-3C47FA68FB25}" srcOrd="1" destOrd="0" presId="urn:microsoft.com/office/officeart/2005/8/layout/process4"/>
    <dgm:cxn modelId="{760D7845-3793-4B42-8EAC-9D639C61BC56}" srcId="{6C6844B6-F237-4973-8A43-4FFD5FF85F57}" destId="{337FA218-51D6-4FE0-81FF-8EC15996E5DF}" srcOrd="0" destOrd="0" parTransId="{BD96A296-8E8A-4667-B3C1-47007287B92E}" sibTransId="{3D0AE524-78AA-41E9-9103-01B756B4909C}"/>
    <dgm:cxn modelId="{D5FC0E67-E05E-406C-AB80-54966D00EE99}" type="presOf" srcId="{CC87488A-9B08-439A-997E-6F5CB4246367}" destId="{1867B8C3-9566-48BB-843D-AE7C48896694}" srcOrd="0" destOrd="0" presId="urn:microsoft.com/office/officeart/2005/8/layout/process4"/>
    <dgm:cxn modelId="{F761EE49-533F-4A20-AC39-7BFBC5245E40}" type="presOf" srcId="{482C7282-FFA3-471B-AB1E-D51999893DA5}" destId="{3605B4A9-C25C-4A91-B846-EF03CA4956B0}" srcOrd="1" destOrd="0" presId="urn:microsoft.com/office/officeart/2005/8/layout/process4"/>
    <dgm:cxn modelId="{80003576-AC4E-40A0-8DC3-78AE9D8BC424}" type="presOf" srcId="{648C280E-D7A1-48C6-9298-5CA744955F6C}" destId="{DC230B2B-542A-4726-847F-7394CDB5C6F3}" srcOrd="0" destOrd="0" presId="urn:microsoft.com/office/officeart/2005/8/layout/process4"/>
    <dgm:cxn modelId="{644EFE76-65A8-483E-BC38-7829B3E8C3AF}" type="presOf" srcId="{6C6844B6-F237-4973-8A43-4FFD5FF85F57}" destId="{C87296A4-3970-401B-A4AE-6A1E9A5634DF}" srcOrd="0" destOrd="0" presId="urn:microsoft.com/office/officeart/2005/8/layout/process4"/>
    <dgm:cxn modelId="{04A3B67B-5477-4560-99C8-3339BEC9D5AF}" type="presOf" srcId="{E8A7FCFC-6F5A-47E6-94CF-7F72694C3A78}" destId="{FDEA23FC-D586-40CF-A00B-D40EA980BC62}" srcOrd="0" destOrd="0" presId="urn:microsoft.com/office/officeart/2005/8/layout/process4"/>
    <dgm:cxn modelId="{66659181-DB24-415B-8CC8-8048081D0FD2}" type="presOf" srcId="{3C9623D5-7420-4F43-A2D7-D7626D04A5D0}" destId="{0515D5AA-C265-4281-8827-2CB222B1B426}" srcOrd="0" destOrd="0" presId="urn:microsoft.com/office/officeart/2005/8/layout/process4"/>
    <dgm:cxn modelId="{A4EB4788-3977-4DEA-BDBC-ABD9CDDF6319}" type="presOf" srcId="{E8E789A8-7DCF-4345-9EE4-64FE87A702BA}" destId="{D2D68A16-FCA9-4B54-81E4-45278D3584D6}" srcOrd="0" destOrd="0" presId="urn:microsoft.com/office/officeart/2005/8/layout/process4"/>
    <dgm:cxn modelId="{DB41D08F-E9AF-4593-9D75-7DF18BA23870}" type="presOf" srcId="{81846CF1-3A54-4926-89B8-1D26B5A2D30F}" destId="{9F2E9A5B-776E-41B6-97D1-6E112D9681BC}" srcOrd="0" destOrd="0" presId="urn:microsoft.com/office/officeart/2005/8/layout/process4"/>
    <dgm:cxn modelId="{D515F891-6564-4B71-870E-9DFD420B052F}" srcId="{32D346A3-FF25-43D7-8BB9-FEDE914A360E}" destId="{3C9623D5-7420-4F43-A2D7-D7626D04A5D0}" srcOrd="5" destOrd="0" parTransId="{0CF29EF1-711F-4F24-AC5A-2D8A29E95C36}" sibTransId="{C038A4BC-2BE1-4025-8FD7-AF0FBDF8C03B}"/>
    <dgm:cxn modelId="{B27223A7-622C-4611-8847-27AAAFEB94AE}" type="presOf" srcId="{E81FA325-14F1-46AC-83C4-076DEF0D1D01}" destId="{FCAFA782-1F3B-4600-BC9D-F9D5EA214F0B}" srcOrd="1" destOrd="0" presId="urn:microsoft.com/office/officeart/2005/8/layout/process4"/>
    <dgm:cxn modelId="{4A4C8FA9-61FF-4E1F-8AF0-D90E6B3F11F5}" srcId="{3C9623D5-7420-4F43-A2D7-D7626D04A5D0}" destId="{F4617AA6-EA6D-4F3F-9106-8E497C599C9C}" srcOrd="0" destOrd="0" parTransId="{B37CDBE3-C741-483F-A1E4-E4ACD00C493C}" sibTransId="{0D75714D-EA01-4768-B058-EE12E85A24D0}"/>
    <dgm:cxn modelId="{2FFF3DAA-E341-43E5-9001-5AB208A8DC91}" srcId="{32D346A3-FF25-43D7-8BB9-FEDE914A360E}" destId="{A03F101B-6BF4-482E-97F1-78DFC1A929A6}" srcOrd="7" destOrd="0" parTransId="{D4C4FEDF-46B9-4481-9598-961811208EA1}" sibTransId="{3DAF5F8F-B5B6-48E5-876B-AE01DA201EDA}"/>
    <dgm:cxn modelId="{B9DFB8B1-731D-480A-9233-801F92A4D86C}" type="presOf" srcId="{F4617AA6-EA6D-4F3F-9106-8E497C599C9C}" destId="{68D8388F-494C-4D2F-8D58-80C8F9C87930}" srcOrd="0" destOrd="0" presId="urn:microsoft.com/office/officeart/2005/8/layout/process4"/>
    <dgm:cxn modelId="{20420DB7-A5CA-4F7F-8FC2-22B4941C8CC5}" srcId="{32D346A3-FF25-43D7-8BB9-FEDE914A360E}" destId="{30B779AA-06EF-42F5-B11D-F2C847E7B7BD}" srcOrd="2" destOrd="0" parTransId="{6360F323-590D-43F3-BE7D-C955207260C7}" sibTransId="{6A889880-8236-4D97-B8DF-293B66018E56}"/>
    <dgm:cxn modelId="{CF5212C5-4CB6-44C2-B732-17841A1E6AC7}" srcId="{E81FA325-14F1-46AC-83C4-076DEF0D1D01}" destId="{648C280E-D7A1-48C6-9298-5CA744955F6C}" srcOrd="0" destOrd="0" parTransId="{5471DAFC-E4CE-492A-A51E-D7C409DFE09A}" sibTransId="{D6A5727F-45FB-49A4-A933-BB7F11470014}"/>
    <dgm:cxn modelId="{EC0C18C5-9E72-44A5-A032-695D512DB07E}" srcId="{32D346A3-FF25-43D7-8BB9-FEDE914A360E}" destId="{E81FA325-14F1-46AC-83C4-076DEF0D1D01}" srcOrd="0" destOrd="0" parTransId="{D0219A5B-47B2-4169-AEBB-61160EBAD13B}" sibTransId="{8258B148-A527-4987-B5F5-707D10721C10}"/>
    <dgm:cxn modelId="{E66507C7-055F-4AC8-99E7-04560C1877B2}" type="presOf" srcId="{A03F101B-6BF4-482E-97F1-78DFC1A929A6}" destId="{2C435FAF-F34D-4DFE-B691-C4F59CFB85DC}" srcOrd="0" destOrd="0" presId="urn:microsoft.com/office/officeart/2005/8/layout/process4"/>
    <dgm:cxn modelId="{406162C9-393F-4230-853B-4A7920F7E0CA}" srcId="{32D346A3-FF25-43D7-8BB9-FEDE914A360E}" destId="{CC87488A-9B08-439A-997E-6F5CB4246367}" srcOrd="3" destOrd="0" parTransId="{21BD9F85-7F1B-43F1-9C51-D699ACECBF6A}" sibTransId="{E720D98E-817A-45D5-B8FE-522FE7BBAD81}"/>
    <dgm:cxn modelId="{ACABF1C9-BC31-4A71-AF57-09E1246DDE64}" type="presOf" srcId="{482C7282-FFA3-471B-AB1E-D51999893DA5}" destId="{1C3D44E6-936C-4F39-871B-D9EE3EC56CE5}" srcOrd="0" destOrd="0" presId="urn:microsoft.com/office/officeart/2005/8/layout/process4"/>
    <dgm:cxn modelId="{B14219CC-6385-4601-804B-EDA9022B19E6}" type="presOf" srcId="{4F098204-FBEF-487F-A478-E3504810F68C}" destId="{3410E5E1-28A6-416A-9DF6-46D11C8CD2C5}" srcOrd="0" destOrd="0" presId="urn:microsoft.com/office/officeart/2005/8/layout/process4"/>
    <dgm:cxn modelId="{27B498D7-9592-4BAD-A69C-530771797957}" type="presOf" srcId="{3C9623D5-7420-4F43-A2D7-D7626D04A5D0}" destId="{2DB1CE40-915A-462E-B46E-7811398107C7}" srcOrd="1" destOrd="0" presId="urn:microsoft.com/office/officeart/2005/8/layout/process4"/>
    <dgm:cxn modelId="{0F22B1D9-E310-41B2-AEA2-84B72189F3AB}" srcId="{32D346A3-FF25-43D7-8BB9-FEDE914A360E}" destId="{482C7282-FFA3-471B-AB1E-D51999893DA5}" srcOrd="6" destOrd="0" parTransId="{2EFEFD57-3DEB-4C5C-BD7C-6F026F51A06E}" sibTransId="{E587F696-9B56-46AC-9304-5C5C2C49AB95}"/>
    <dgm:cxn modelId="{842A1CDA-892A-4BB0-B536-24E24608DCBD}" type="presOf" srcId="{32D346A3-FF25-43D7-8BB9-FEDE914A360E}" destId="{2437CCCB-B9A7-4D14-86F6-EE00B5C9134F}" srcOrd="0" destOrd="0" presId="urn:microsoft.com/office/officeart/2005/8/layout/process4"/>
    <dgm:cxn modelId="{82865EDB-76C6-415D-9E91-424ED8FEFA35}" type="presOf" srcId="{30B779AA-06EF-42F5-B11D-F2C847E7B7BD}" destId="{9E6278D8-A947-4D0C-8FD9-10E7BCBD10E5}" srcOrd="1" destOrd="0" presId="urn:microsoft.com/office/officeart/2005/8/layout/process4"/>
    <dgm:cxn modelId="{F603DFEC-B64B-43FA-8713-49B8B24778AA}" srcId="{32D346A3-FF25-43D7-8BB9-FEDE914A360E}" destId="{6C6844B6-F237-4973-8A43-4FFD5FF85F57}" srcOrd="1" destOrd="0" parTransId="{22A8491D-3D3A-4327-824C-BFE106C765ED}" sibTransId="{2C83233E-A52D-4C9B-B485-8092AA8D85C1}"/>
    <dgm:cxn modelId="{E158E4FB-CC3E-47FC-B34A-FA8742A8D9F6}" type="presOf" srcId="{E81FA325-14F1-46AC-83C4-076DEF0D1D01}" destId="{AC8F6039-B207-4F70-B726-3C9B2F9485F3}" srcOrd="0" destOrd="0" presId="urn:microsoft.com/office/officeart/2005/8/layout/process4"/>
    <dgm:cxn modelId="{3075C7FF-0261-436F-A5DB-D1E1388C8859}" type="presOf" srcId="{39547A33-6749-4429-BA74-6B95F9CA1D90}" destId="{A3BE784C-4F9F-48B6-8981-DFA1B5437B17}" srcOrd="0" destOrd="0" presId="urn:microsoft.com/office/officeart/2005/8/layout/process4"/>
    <dgm:cxn modelId="{69A9488A-CB0D-482E-84FC-122C7F1A986E}" type="presParOf" srcId="{2437CCCB-B9A7-4D14-86F6-EE00B5C9134F}" destId="{E6C22976-AA4F-439C-943B-D321D952501D}" srcOrd="0" destOrd="0" presId="urn:microsoft.com/office/officeart/2005/8/layout/process4"/>
    <dgm:cxn modelId="{DB2E3321-24B6-492F-B3E7-BF1E26963275}" type="presParOf" srcId="{E6C22976-AA4F-439C-943B-D321D952501D}" destId="{2C435FAF-F34D-4DFE-B691-C4F59CFB85DC}" srcOrd="0" destOrd="0" presId="urn:microsoft.com/office/officeart/2005/8/layout/process4"/>
    <dgm:cxn modelId="{D01F85AB-6F71-4B35-8719-56C25E9F5FFD}" type="presParOf" srcId="{2437CCCB-B9A7-4D14-86F6-EE00B5C9134F}" destId="{FA83712B-72EA-4A9A-8137-17E0692DB117}" srcOrd="1" destOrd="0" presId="urn:microsoft.com/office/officeart/2005/8/layout/process4"/>
    <dgm:cxn modelId="{0BDCDBED-1959-46F9-8F5A-099AAECEBF51}" type="presParOf" srcId="{2437CCCB-B9A7-4D14-86F6-EE00B5C9134F}" destId="{117FBA6C-C26D-4CA3-ABAB-6F822BD43742}" srcOrd="2" destOrd="0" presId="urn:microsoft.com/office/officeart/2005/8/layout/process4"/>
    <dgm:cxn modelId="{63542754-2274-4674-9EEC-4623B4752B20}" type="presParOf" srcId="{117FBA6C-C26D-4CA3-ABAB-6F822BD43742}" destId="{1C3D44E6-936C-4F39-871B-D9EE3EC56CE5}" srcOrd="0" destOrd="0" presId="urn:microsoft.com/office/officeart/2005/8/layout/process4"/>
    <dgm:cxn modelId="{6AB3BCEC-2FD4-4A5B-B46D-37B1EAD22BCD}" type="presParOf" srcId="{117FBA6C-C26D-4CA3-ABAB-6F822BD43742}" destId="{3605B4A9-C25C-4A91-B846-EF03CA4956B0}" srcOrd="1" destOrd="0" presId="urn:microsoft.com/office/officeart/2005/8/layout/process4"/>
    <dgm:cxn modelId="{DC718A92-55AC-4F3E-8393-149AF8F83F5D}" type="presParOf" srcId="{117FBA6C-C26D-4CA3-ABAB-6F822BD43742}" destId="{15B7C499-2D23-4DD1-9CC5-2D00A7DBEF47}" srcOrd="2" destOrd="0" presId="urn:microsoft.com/office/officeart/2005/8/layout/process4"/>
    <dgm:cxn modelId="{42CF9C13-5E1E-476F-93DF-5710C2D586A8}" type="presParOf" srcId="{15B7C499-2D23-4DD1-9CC5-2D00A7DBEF47}" destId="{A3BE784C-4F9F-48B6-8981-DFA1B5437B17}" srcOrd="0" destOrd="0" presId="urn:microsoft.com/office/officeart/2005/8/layout/process4"/>
    <dgm:cxn modelId="{8525FFB2-508B-40E4-B9A2-B333BB45BC7E}" type="presParOf" srcId="{2437CCCB-B9A7-4D14-86F6-EE00B5C9134F}" destId="{93B6E1F3-9EF9-4EF0-97EB-F10D470AC00A}" srcOrd="3" destOrd="0" presId="urn:microsoft.com/office/officeart/2005/8/layout/process4"/>
    <dgm:cxn modelId="{99F872CF-01B5-4AC0-AB27-E333C2723B76}" type="presParOf" srcId="{2437CCCB-B9A7-4D14-86F6-EE00B5C9134F}" destId="{7CB4838F-A79C-4F06-83B2-7F7758F73277}" srcOrd="4" destOrd="0" presId="urn:microsoft.com/office/officeart/2005/8/layout/process4"/>
    <dgm:cxn modelId="{F87E0832-459E-4E30-A028-DFD862E53057}" type="presParOf" srcId="{7CB4838F-A79C-4F06-83B2-7F7758F73277}" destId="{0515D5AA-C265-4281-8827-2CB222B1B426}" srcOrd="0" destOrd="0" presId="urn:microsoft.com/office/officeart/2005/8/layout/process4"/>
    <dgm:cxn modelId="{F008E306-FF34-41BD-B490-DD3F283161D5}" type="presParOf" srcId="{7CB4838F-A79C-4F06-83B2-7F7758F73277}" destId="{2DB1CE40-915A-462E-B46E-7811398107C7}" srcOrd="1" destOrd="0" presId="urn:microsoft.com/office/officeart/2005/8/layout/process4"/>
    <dgm:cxn modelId="{B9236753-4634-46E6-AE09-0665B760E2CF}" type="presParOf" srcId="{7CB4838F-A79C-4F06-83B2-7F7758F73277}" destId="{B57BFFBB-4960-4A61-A72E-048318AB2BCE}" srcOrd="2" destOrd="0" presId="urn:microsoft.com/office/officeart/2005/8/layout/process4"/>
    <dgm:cxn modelId="{726B0D09-4229-467D-8CEE-9D8F4CADB2DC}" type="presParOf" srcId="{B57BFFBB-4960-4A61-A72E-048318AB2BCE}" destId="{68D8388F-494C-4D2F-8D58-80C8F9C87930}" srcOrd="0" destOrd="0" presId="urn:microsoft.com/office/officeart/2005/8/layout/process4"/>
    <dgm:cxn modelId="{56BA70C2-5EDB-4181-ACA9-A1AC0759EDCC}" type="presParOf" srcId="{2437CCCB-B9A7-4D14-86F6-EE00B5C9134F}" destId="{80C51ED5-6562-4C64-B561-2F8A83B778E9}" srcOrd="5" destOrd="0" presId="urn:microsoft.com/office/officeart/2005/8/layout/process4"/>
    <dgm:cxn modelId="{2F57E1BF-E6C1-4D24-A8F3-CACE50DFB498}" type="presParOf" srcId="{2437CCCB-B9A7-4D14-86F6-EE00B5C9134F}" destId="{6A22ADF2-BBEB-4335-8920-26499CA68523}" srcOrd="6" destOrd="0" presId="urn:microsoft.com/office/officeart/2005/8/layout/process4"/>
    <dgm:cxn modelId="{8C882F8E-8074-4E41-9279-717D8451DEC8}" type="presParOf" srcId="{6A22ADF2-BBEB-4335-8920-26499CA68523}" destId="{FDEA23FC-D586-40CF-A00B-D40EA980BC62}" srcOrd="0" destOrd="0" presId="urn:microsoft.com/office/officeart/2005/8/layout/process4"/>
    <dgm:cxn modelId="{603023B0-3A8F-468B-9173-B2683C8672D6}" type="presParOf" srcId="{6A22ADF2-BBEB-4335-8920-26499CA68523}" destId="{E1D78934-65C5-4AE1-86B7-3C47FA68FB25}" srcOrd="1" destOrd="0" presId="urn:microsoft.com/office/officeart/2005/8/layout/process4"/>
    <dgm:cxn modelId="{AC4B9927-FB0D-41EF-8A20-728E56E11DA3}" type="presParOf" srcId="{6A22ADF2-BBEB-4335-8920-26499CA68523}" destId="{9E5BB304-5EC8-4DAF-A821-7533EA34C0D5}" srcOrd="2" destOrd="0" presId="urn:microsoft.com/office/officeart/2005/8/layout/process4"/>
    <dgm:cxn modelId="{6EA4B6DA-2763-4E82-944B-EBE73979322F}" type="presParOf" srcId="{9E5BB304-5EC8-4DAF-A821-7533EA34C0D5}" destId="{D2D68A16-FCA9-4B54-81E4-45278D3584D6}" srcOrd="0" destOrd="0" presId="urn:microsoft.com/office/officeart/2005/8/layout/process4"/>
    <dgm:cxn modelId="{2EAC9FAD-9AEC-465B-9792-8E544582BF61}" type="presParOf" srcId="{2437CCCB-B9A7-4D14-86F6-EE00B5C9134F}" destId="{48C527C8-6A3F-47BA-BEC8-C2D7F84F057D}" srcOrd="7" destOrd="0" presId="urn:microsoft.com/office/officeart/2005/8/layout/process4"/>
    <dgm:cxn modelId="{632A7475-46CE-4811-AEC2-4A10454F61D0}" type="presParOf" srcId="{2437CCCB-B9A7-4D14-86F6-EE00B5C9134F}" destId="{3989B00B-5ECE-4E10-9DF7-A6ED125DEF78}" srcOrd="8" destOrd="0" presId="urn:microsoft.com/office/officeart/2005/8/layout/process4"/>
    <dgm:cxn modelId="{94329052-3F20-43C5-A872-A6DBC0F375AE}" type="presParOf" srcId="{3989B00B-5ECE-4E10-9DF7-A6ED125DEF78}" destId="{1867B8C3-9566-48BB-843D-AE7C48896694}" srcOrd="0" destOrd="0" presId="urn:microsoft.com/office/officeart/2005/8/layout/process4"/>
    <dgm:cxn modelId="{A7BEACB7-9C5E-46F8-89BC-178DBB7E8649}" type="presParOf" srcId="{3989B00B-5ECE-4E10-9DF7-A6ED125DEF78}" destId="{627E0A50-15C9-45BE-9699-F450791A8F56}" srcOrd="1" destOrd="0" presId="urn:microsoft.com/office/officeart/2005/8/layout/process4"/>
    <dgm:cxn modelId="{00CF7F6A-75DA-49FF-9ADC-B6B356858754}" type="presParOf" srcId="{3989B00B-5ECE-4E10-9DF7-A6ED125DEF78}" destId="{BC82FEC5-0D43-4653-9C27-19F576E738EF}" srcOrd="2" destOrd="0" presId="urn:microsoft.com/office/officeart/2005/8/layout/process4"/>
    <dgm:cxn modelId="{D8B47CDC-A1AC-4F45-8648-37BA2EE11FA0}" type="presParOf" srcId="{BC82FEC5-0D43-4653-9C27-19F576E738EF}" destId="{3410E5E1-28A6-416A-9DF6-46D11C8CD2C5}" srcOrd="0" destOrd="0" presId="urn:microsoft.com/office/officeart/2005/8/layout/process4"/>
    <dgm:cxn modelId="{007E6D93-6BF1-4898-98BB-093151B0F219}" type="presParOf" srcId="{2437CCCB-B9A7-4D14-86F6-EE00B5C9134F}" destId="{CE35A6CF-3FD3-47EA-B3B7-0CF4B938DBF6}" srcOrd="9" destOrd="0" presId="urn:microsoft.com/office/officeart/2005/8/layout/process4"/>
    <dgm:cxn modelId="{B91E8CDF-B324-48A1-86A5-AC989C85A656}" type="presParOf" srcId="{2437CCCB-B9A7-4D14-86F6-EE00B5C9134F}" destId="{E062BB06-0E39-4B6D-836F-8A8CA595394C}" srcOrd="10" destOrd="0" presId="urn:microsoft.com/office/officeart/2005/8/layout/process4"/>
    <dgm:cxn modelId="{B579912B-1D26-482A-945D-17B3EEAD2010}" type="presParOf" srcId="{E062BB06-0E39-4B6D-836F-8A8CA595394C}" destId="{5A63D781-1FF4-40DB-BF21-0E363CB3C0CB}" srcOrd="0" destOrd="0" presId="urn:microsoft.com/office/officeart/2005/8/layout/process4"/>
    <dgm:cxn modelId="{13C05FF8-964F-4EE8-9806-18D1B34860C1}" type="presParOf" srcId="{E062BB06-0E39-4B6D-836F-8A8CA595394C}" destId="{9E6278D8-A947-4D0C-8FD9-10E7BCBD10E5}" srcOrd="1" destOrd="0" presId="urn:microsoft.com/office/officeart/2005/8/layout/process4"/>
    <dgm:cxn modelId="{D2CF7AC6-8B62-41FD-9346-4C1F1D074E70}" type="presParOf" srcId="{E062BB06-0E39-4B6D-836F-8A8CA595394C}" destId="{968ABD89-67C5-4CEA-A9B5-EDE6B977D0B7}" srcOrd="2" destOrd="0" presId="urn:microsoft.com/office/officeart/2005/8/layout/process4"/>
    <dgm:cxn modelId="{8C704121-CE71-451A-B3A5-8DDB93CF865F}" type="presParOf" srcId="{968ABD89-67C5-4CEA-A9B5-EDE6B977D0B7}" destId="{9F2E9A5B-776E-41B6-97D1-6E112D9681BC}" srcOrd="0" destOrd="0" presId="urn:microsoft.com/office/officeart/2005/8/layout/process4"/>
    <dgm:cxn modelId="{E8435611-7B00-46D6-A783-3598E2986E19}" type="presParOf" srcId="{2437CCCB-B9A7-4D14-86F6-EE00B5C9134F}" destId="{AD8EAF57-07D8-498F-A5A2-C1F18121E744}" srcOrd="11" destOrd="0" presId="urn:microsoft.com/office/officeart/2005/8/layout/process4"/>
    <dgm:cxn modelId="{59B87E08-722B-4907-8283-1FE6A894D5C1}" type="presParOf" srcId="{2437CCCB-B9A7-4D14-86F6-EE00B5C9134F}" destId="{898BF832-4924-4777-A519-6E7D2B8DE981}" srcOrd="12" destOrd="0" presId="urn:microsoft.com/office/officeart/2005/8/layout/process4"/>
    <dgm:cxn modelId="{526F128C-62AD-48EF-B69A-DDF0CA4A0ADB}" type="presParOf" srcId="{898BF832-4924-4777-A519-6E7D2B8DE981}" destId="{C87296A4-3970-401B-A4AE-6A1E9A5634DF}" srcOrd="0" destOrd="0" presId="urn:microsoft.com/office/officeart/2005/8/layout/process4"/>
    <dgm:cxn modelId="{76A6575A-F459-4006-9348-369E6D91263B}" type="presParOf" srcId="{898BF832-4924-4777-A519-6E7D2B8DE981}" destId="{1B271FD6-725F-4744-BB0E-B777105D7DA2}" srcOrd="1" destOrd="0" presId="urn:microsoft.com/office/officeart/2005/8/layout/process4"/>
    <dgm:cxn modelId="{22CBEC09-E479-4114-B223-6585D49FA16F}" type="presParOf" srcId="{898BF832-4924-4777-A519-6E7D2B8DE981}" destId="{5A6BB2BA-2166-40E0-AF47-9284C683E557}" srcOrd="2" destOrd="0" presId="urn:microsoft.com/office/officeart/2005/8/layout/process4"/>
    <dgm:cxn modelId="{FFC76A55-75DA-40F4-878D-AF9CC8E0F768}" type="presParOf" srcId="{5A6BB2BA-2166-40E0-AF47-9284C683E557}" destId="{48E5895E-7321-45E9-B53C-7B0575FBEDE3}" srcOrd="0" destOrd="0" presId="urn:microsoft.com/office/officeart/2005/8/layout/process4"/>
    <dgm:cxn modelId="{26807A7E-BD2D-4EA7-A600-4554286B5F07}" type="presParOf" srcId="{2437CCCB-B9A7-4D14-86F6-EE00B5C9134F}" destId="{D54B28D4-2D9D-4193-B64A-B3D4D1C5E4A1}" srcOrd="13" destOrd="0" presId="urn:microsoft.com/office/officeart/2005/8/layout/process4"/>
    <dgm:cxn modelId="{F6EE0A83-0B00-4C79-A12D-F1BE8B5F8595}" type="presParOf" srcId="{2437CCCB-B9A7-4D14-86F6-EE00B5C9134F}" destId="{4EC3B712-3EC1-4FA0-B56B-9FC0095BA859}" srcOrd="14" destOrd="0" presId="urn:microsoft.com/office/officeart/2005/8/layout/process4"/>
    <dgm:cxn modelId="{EB3B42C0-6495-4B5F-B83C-C5085C5B35A4}" type="presParOf" srcId="{4EC3B712-3EC1-4FA0-B56B-9FC0095BA859}" destId="{AC8F6039-B207-4F70-B726-3C9B2F9485F3}" srcOrd="0" destOrd="0" presId="urn:microsoft.com/office/officeart/2005/8/layout/process4"/>
    <dgm:cxn modelId="{07176400-34F4-4308-8573-3BFD31C79380}" type="presParOf" srcId="{4EC3B712-3EC1-4FA0-B56B-9FC0095BA859}" destId="{FCAFA782-1F3B-4600-BC9D-F9D5EA214F0B}" srcOrd="1" destOrd="0" presId="urn:microsoft.com/office/officeart/2005/8/layout/process4"/>
    <dgm:cxn modelId="{40E6E51F-DA7B-45AB-8B44-B70FAF5EDB49}" type="presParOf" srcId="{4EC3B712-3EC1-4FA0-B56B-9FC0095BA859}" destId="{02B750DB-8E08-4D6C-8F2D-56CDACC02679}" srcOrd="2" destOrd="0" presId="urn:microsoft.com/office/officeart/2005/8/layout/process4"/>
    <dgm:cxn modelId="{1BBAD955-AFD6-4F50-B3E6-7ADE1DBF016B}" type="presParOf" srcId="{02B750DB-8E08-4D6C-8F2D-56CDACC02679}" destId="{DC230B2B-542A-4726-847F-7394CDB5C6F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D346A3-FF25-43D7-8BB9-FEDE914A360E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1FA325-14F1-46AC-83C4-076DEF0D1D01}">
      <dgm:prSet custT="1"/>
      <dgm:spPr/>
      <dgm:t>
        <a:bodyPr/>
        <a:lstStyle/>
        <a:p>
          <a:r>
            <a:rPr lang="en-GB" sz="1600" b="1" dirty="0"/>
            <a:t>Set the predictor variable, Y, as array of values from Outcome:</a:t>
          </a:r>
        </a:p>
      </dgm:t>
    </dgm:pt>
    <dgm:pt modelId="{D0219A5B-47B2-4169-AEBB-61160EBAD13B}" type="parTrans" cxnId="{EC0C18C5-9E72-44A5-A032-695D512DB07E}">
      <dgm:prSet/>
      <dgm:spPr/>
      <dgm:t>
        <a:bodyPr/>
        <a:lstStyle/>
        <a:p>
          <a:endParaRPr lang="en-US" sz="2400"/>
        </a:p>
      </dgm:t>
    </dgm:pt>
    <dgm:pt modelId="{8258B148-A527-4987-B5F5-707D10721C10}" type="sibTrans" cxnId="{EC0C18C5-9E72-44A5-A032-695D512DB07E}">
      <dgm:prSet/>
      <dgm:spPr/>
      <dgm:t>
        <a:bodyPr/>
        <a:lstStyle/>
        <a:p>
          <a:endParaRPr lang="en-US" sz="2400"/>
        </a:p>
      </dgm:t>
    </dgm:pt>
    <dgm:pt modelId="{648C280E-D7A1-48C6-9298-5CA744955F6C}">
      <dgm:prSet custT="1"/>
      <dgm:spPr/>
      <dgm:t>
        <a:bodyPr/>
        <a:lstStyle/>
        <a:p>
          <a:r>
            <a:rPr lang="en-GB" sz="1400" dirty="0"/>
            <a:t>Y = data['Class'].</a:t>
          </a:r>
          <a:r>
            <a:rPr lang="en-GB" sz="1400" dirty="0" err="1"/>
            <a:t>to_numpy</a:t>
          </a:r>
          <a:r>
            <a:rPr lang="en-GB" sz="1400" dirty="0"/>
            <a:t>()</a:t>
          </a:r>
        </a:p>
      </dgm:t>
    </dgm:pt>
    <dgm:pt modelId="{5471DAFC-E4CE-492A-A51E-D7C409DFE09A}" type="parTrans" cxnId="{CF5212C5-4CB6-44C2-B732-17841A1E6AC7}">
      <dgm:prSet/>
      <dgm:spPr/>
      <dgm:t>
        <a:bodyPr/>
        <a:lstStyle/>
        <a:p>
          <a:endParaRPr lang="en-US" sz="2400"/>
        </a:p>
      </dgm:t>
    </dgm:pt>
    <dgm:pt modelId="{D6A5727F-45FB-49A4-A933-BB7F11470014}" type="sibTrans" cxnId="{CF5212C5-4CB6-44C2-B732-17841A1E6AC7}">
      <dgm:prSet/>
      <dgm:spPr/>
      <dgm:t>
        <a:bodyPr/>
        <a:lstStyle/>
        <a:p>
          <a:endParaRPr lang="en-US" sz="2400"/>
        </a:p>
      </dgm:t>
    </dgm:pt>
    <dgm:pt modelId="{6C6844B6-F237-4973-8A43-4FFD5FF85F57}">
      <dgm:prSet custT="1"/>
      <dgm:spPr/>
      <dgm:t>
        <a:bodyPr/>
        <a:lstStyle/>
        <a:p>
          <a:r>
            <a:rPr lang="en-GB" sz="1600" b="1" dirty="0"/>
            <a:t>Standardise feature set, X, using </a:t>
          </a:r>
          <a:r>
            <a:rPr lang="en-GB" sz="1600" b="1" dirty="0" err="1"/>
            <a:t>Sklearn</a:t>
          </a:r>
          <a:r>
            <a:rPr lang="en-GB" sz="1600" b="1" dirty="0"/>
            <a:t>:</a:t>
          </a:r>
        </a:p>
      </dgm:t>
    </dgm:pt>
    <dgm:pt modelId="{22A8491D-3D3A-4327-824C-BFE106C765ED}" type="parTrans" cxnId="{F603DFEC-B64B-43FA-8713-49B8B24778AA}">
      <dgm:prSet/>
      <dgm:spPr/>
      <dgm:t>
        <a:bodyPr/>
        <a:lstStyle/>
        <a:p>
          <a:endParaRPr lang="en-US" sz="2400"/>
        </a:p>
      </dgm:t>
    </dgm:pt>
    <dgm:pt modelId="{2C83233E-A52D-4C9B-B485-8092AA8D85C1}" type="sibTrans" cxnId="{F603DFEC-B64B-43FA-8713-49B8B24778AA}">
      <dgm:prSet/>
      <dgm:spPr/>
      <dgm:t>
        <a:bodyPr/>
        <a:lstStyle/>
        <a:p>
          <a:endParaRPr lang="en-US" sz="2400"/>
        </a:p>
      </dgm:t>
    </dgm:pt>
    <dgm:pt modelId="{337FA218-51D6-4FE0-81FF-8EC15996E5DF}">
      <dgm:prSet custT="1"/>
      <dgm:spPr/>
      <dgm:t>
        <a:bodyPr/>
        <a:lstStyle/>
        <a:p>
          <a:r>
            <a:rPr lang="en-GB" sz="1400" dirty="0"/>
            <a:t>X =</a:t>
          </a:r>
          <a:r>
            <a:rPr lang="en-GB" sz="1400" dirty="0" err="1"/>
            <a:t>preprocessing.StandardScaler</a:t>
          </a:r>
          <a:r>
            <a:rPr lang="en-GB" sz="1400" dirty="0"/>
            <a:t>().fit(X).transform(X)</a:t>
          </a:r>
        </a:p>
      </dgm:t>
    </dgm:pt>
    <dgm:pt modelId="{BD96A296-8E8A-4667-B3C1-47007287B92E}" type="parTrans" cxnId="{760D7845-3793-4B42-8EAC-9D639C61BC56}">
      <dgm:prSet/>
      <dgm:spPr/>
      <dgm:t>
        <a:bodyPr/>
        <a:lstStyle/>
        <a:p>
          <a:endParaRPr lang="en-US" sz="2400"/>
        </a:p>
      </dgm:t>
    </dgm:pt>
    <dgm:pt modelId="{3D0AE524-78AA-41E9-9103-01B756B4909C}" type="sibTrans" cxnId="{760D7845-3793-4B42-8EAC-9D639C61BC56}">
      <dgm:prSet/>
      <dgm:spPr/>
      <dgm:t>
        <a:bodyPr/>
        <a:lstStyle/>
        <a:p>
          <a:endParaRPr lang="en-US" sz="2400"/>
        </a:p>
      </dgm:t>
    </dgm:pt>
    <dgm:pt modelId="{30B779AA-06EF-42F5-B11D-F2C847E7B7BD}">
      <dgm:prSet custT="1"/>
      <dgm:spPr/>
      <dgm:t>
        <a:bodyPr/>
        <a:lstStyle/>
        <a:p>
          <a:r>
            <a:rPr lang="en-GB" sz="1600" b="1" dirty="0"/>
            <a:t>Split X and Y into training and testing data:</a:t>
          </a:r>
        </a:p>
      </dgm:t>
    </dgm:pt>
    <dgm:pt modelId="{6360F323-590D-43F3-BE7D-C955207260C7}" type="parTrans" cxnId="{20420DB7-A5CA-4F7F-8FC2-22B4941C8CC5}">
      <dgm:prSet/>
      <dgm:spPr/>
      <dgm:t>
        <a:bodyPr/>
        <a:lstStyle/>
        <a:p>
          <a:endParaRPr lang="en-US" sz="2400"/>
        </a:p>
      </dgm:t>
    </dgm:pt>
    <dgm:pt modelId="{6A889880-8236-4D97-B8DF-293B66018E56}" type="sibTrans" cxnId="{20420DB7-A5CA-4F7F-8FC2-22B4941C8CC5}">
      <dgm:prSet/>
      <dgm:spPr/>
      <dgm:t>
        <a:bodyPr/>
        <a:lstStyle/>
        <a:p>
          <a:endParaRPr lang="en-US" sz="2400"/>
        </a:p>
      </dgm:t>
    </dgm:pt>
    <dgm:pt modelId="{81846CF1-3A54-4926-89B8-1D26B5A2D30F}">
      <dgm:prSet custT="1"/>
      <dgm:spPr/>
      <dgm:t>
        <a:bodyPr/>
        <a:lstStyle/>
        <a:p>
          <a:r>
            <a:rPr lang="en-GB" sz="1400" dirty="0" err="1"/>
            <a:t>X_train</a:t>
          </a:r>
          <a:r>
            <a:rPr lang="en-GB" sz="1400" dirty="0"/>
            <a:t>, </a:t>
          </a:r>
          <a:r>
            <a:rPr lang="en-GB" sz="1400" dirty="0" err="1"/>
            <a:t>X_test</a:t>
          </a:r>
          <a:r>
            <a:rPr lang="en-GB" sz="1400" dirty="0"/>
            <a:t>, </a:t>
          </a:r>
          <a:r>
            <a:rPr lang="en-GB" sz="1400" dirty="0" err="1"/>
            <a:t>Y_train</a:t>
          </a:r>
          <a:r>
            <a:rPr lang="en-GB" sz="1400" dirty="0"/>
            <a:t>, </a:t>
          </a:r>
          <a:r>
            <a:rPr lang="en-GB" sz="1400" dirty="0" err="1"/>
            <a:t>Y_test</a:t>
          </a:r>
          <a:r>
            <a:rPr lang="en-GB" sz="1400" dirty="0"/>
            <a:t> = </a:t>
          </a:r>
          <a:r>
            <a:rPr lang="en-GB" sz="1400" dirty="0" err="1"/>
            <a:t>train_test_split</a:t>
          </a:r>
          <a:r>
            <a:rPr lang="en-GB" sz="1400" dirty="0"/>
            <a:t>(X, Y, </a:t>
          </a:r>
          <a:r>
            <a:rPr lang="en-GB" sz="1400" dirty="0" err="1"/>
            <a:t>test_size</a:t>
          </a:r>
          <a:r>
            <a:rPr lang="en-GB" sz="1400" dirty="0"/>
            <a:t>=0.2)</a:t>
          </a:r>
          <a:endParaRPr lang="en-US" sz="1400" dirty="0"/>
        </a:p>
      </dgm:t>
    </dgm:pt>
    <dgm:pt modelId="{F65D1338-99ED-41BF-BD09-90CBD74E5E9E}" type="parTrans" cxnId="{61F9831B-F5D1-48A7-A626-617835C569DE}">
      <dgm:prSet/>
      <dgm:spPr/>
      <dgm:t>
        <a:bodyPr/>
        <a:lstStyle/>
        <a:p>
          <a:endParaRPr lang="en-US" sz="2400"/>
        </a:p>
      </dgm:t>
    </dgm:pt>
    <dgm:pt modelId="{A91E8EE5-AC46-442F-BE15-99B3C027C91A}" type="sibTrans" cxnId="{61F9831B-F5D1-48A7-A626-617835C569DE}">
      <dgm:prSet/>
      <dgm:spPr/>
      <dgm:t>
        <a:bodyPr/>
        <a:lstStyle/>
        <a:p>
          <a:endParaRPr lang="en-US" sz="2400"/>
        </a:p>
      </dgm:t>
    </dgm:pt>
    <dgm:pt modelId="{CC87488A-9B08-439A-997E-6F5CB4246367}">
      <dgm:prSet custT="1"/>
      <dgm:spPr/>
      <dgm:t>
        <a:bodyPr/>
        <a:lstStyle/>
        <a:p>
          <a:r>
            <a:rPr lang="en-GB" sz="1600" b="1" dirty="0"/>
            <a:t>Use </a:t>
          </a:r>
          <a:r>
            <a:rPr lang="en-GB" sz="1600" b="1" dirty="0" err="1"/>
            <a:t>Sklearn’s</a:t>
          </a:r>
          <a:r>
            <a:rPr lang="en-GB" sz="1600" b="1" dirty="0"/>
            <a:t> </a:t>
          </a:r>
          <a:r>
            <a:rPr lang="en-GB" sz="1600" b="1" dirty="0" err="1"/>
            <a:t>GridSearchCV</a:t>
          </a:r>
          <a:r>
            <a:rPr lang="en-GB" sz="1600" b="1" dirty="0"/>
            <a:t> function to find best model:</a:t>
          </a:r>
        </a:p>
      </dgm:t>
    </dgm:pt>
    <dgm:pt modelId="{21BD9F85-7F1B-43F1-9C51-D699ACECBF6A}" type="parTrans" cxnId="{406162C9-393F-4230-853B-4A7920F7E0CA}">
      <dgm:prSet/>
      <dgm:spPr/>
      <dgm:t>
        <a:bodyPr/>
        <a:lstStyle/>
        <a:p>
          <a:endParaRPr lang="en-US" sz="2400"/>
        </a:p>
      </dgm:t>
    </dgm:pt>
    <dgm:pt modelId="{E720D98E-817A-45D5-B8FE-522FE7BBAD81}" type="sibTrans" cxnId="{406162C9-393F-4230-853B-4A7920F7E0CA}">
      <dgm:prSet/>
      <dgm:spPr/>
      <dgm:t>
        <a:bodyPr/>
        <a:lstStyle/>
        <a:p>
          <a:endParaRPr lang="en-US" sz="2400"/>
        </a:p>
      </dgm:t>
    </dgm:pt>
    <dgm:pt modelId="{4F098204-FBEF-487F-A478-E3504810F68C}">
      <dgm:prSet custT="1"/>
      <dgm:spPr/>
      <dgm:t>
        <a:bodyPr/>
        <a:lstStyle/>
        <a:p>
          <a:r>
            <a:rPr lang="en-GB" sz="1400" dirty="0" err="1"/>
            <a:t>model_cv</a:t>
          </a:r>
          <a:r>
            <a:rPr lang="en-GB" sz="1400" dirty="0"/>
            <a:t> = </a:t>
          </a:r>
          <a:r>
            <a:rPr lang="en-GB" sz="1400" dirty="0" err="1"/>
            <a:t>GridSearchCV</a:t>
          </a:r>
          <a:r>
            <a:rPr lang="en-GB" sz="1400" dirty="0"/>
            <a:t>(</a:t>
          </a:r>
          <a:r>
            <a:rPr lang="en-GB" sz="1400" dirty="0" err="1"/>
            <a:t>modelObj</a:t>
          </a:r>
          <a:r>
            <a:rPr lang="en-GB" sz="1400" dirty="0"/>
            <a:t>, parameters, cv=10)</a:t>
          </a:r>
          <a:endParaRPr lang="en-US" sz="1400" dirty="0"/>
        </a:p>
      </dgm:t>
    </dgm:pt>
    <dgm:pt modelId="{3A4B3133-8D73-4A94-B20D-41E068FCA1ED}" type="parTrans" cxnId="{CE164C03-6F2D-4E27-B32A-1A17BC211419}">
      <dgm:prSet/>
      <dgm:spPr/>
      <dgm:t>
        <a:bodyPr/>
        <a:lstStyle/>
        <a:p>
          <a:endParaRPr lang="en-US" sz="2400"/>
        </a:p>
      </dgm:t>
    </dgm:pt>
    <dgm:pt modelId="{E9E3609D-9FA8-4FE8-9953-8CF5DDB4C3C1}" type="sibTrans" cxnId="{CE164C03-6F2D-4E27-B32A-1A17BC211419}">
      <dgm:prSet/>
      <dgm:spPr/>
      <dgm:t>
        <a:bodyPr/>
        <a:lstStyle/>
        <a:p>
          <a:endParaRPr lang="en-US" sz="2400"/>
        </a:p>
      </dgm:t>
    </dgm:pt>
    <dgm:pt modelId="{E8A7FCFC-6F5A-47E6-94CF-7F72694C3A78}">
      <dgm:prSet custT="1"/>
      <dgm:spPr/>
      <dgm:t>
        <a:bodyPr/>
        <a:lstStyle/>
        <a:p>
          <a:r>
            <a:rPr lang="en-GB" sz="1600" b="1" dirty="0"/>
            <a:t>Fit the </a:t>
          </a:r>
          <a:r>
            <a:rPr lang="en-GB" sz="1600" b="1" dirty="0" err="1"/>
            <a:t>GridSearchCV</a:t>
          </a:r>
          <a:r>
            <a:rPr lang="en-GB" sz="1600" b="1" dirty="0"/>
            <a:t> object for each model using training data: </a:t>
          </a:r>
        </a:p>
      </dgm:t>
    </dgm:pt>
    <dgm:pt modelId="{DBDC3141-F70E-4542-90C9-1499B7806C5C}" type="parTrans" cxnId="{240B7519-0D10-41BC-BD14-FB00E16971A6}">
      <dgm:prSet/>
      <dgm:spPr/>
      <dgm:t>
        <a:bodyPr/>
        <a:lstStyle/>
        <a:p>
          <a:endParaRPr lang="en-US" sz="2400"/>
        </a:p>
      </dgm:t>
    </dgm:pt>
    <dgm:pt modelId="{F9F9D219-C26D-41D3-841C-700FEAEB9606}" type="sibTrans" cxnId="{240B7519-0D10-41BC-BD14-FB00E16971A6}">
      <dgm:prSet/>
      <dgm:spPr/>
      <dgm:t>
        <a:bodyPr/>
        <a:lstStyle/>
        <a:p>
          <a:endParaRPr lang="en-US" sz="2400"/>
        </a:p>
      </dgm:t>
    </dgm:pt>
    <dgm:pt modelId="{E8E789A8-7DCF-4345-9EE4-64FE87A702BA}">
      <dgm:prSet custT="1"/>
      <dgm:spPr/>
      <dgm:t>
        <a:bodyPr/>
        <a:lstStyle/>
        <a:p>
          <a:r>
            <a:rPr lang="en-GB" sz="1400" dirty="0" err="1"/>
            <a:t>model_cv</a:t>
          </a:r>
          <a:r>
            <a:rPr lang="en-GB" sz="1400" dirty="0"/>
            <a:t>.</a:t>
          </a:r>
          <a:r>
            <a:rPr lang="fr-FR" sz="1400" dirty="0"/>
            <a:t> fit(</a:t>
          </a:r>
          <a:r>
            <a:rPr lang="fr-FR" sz="1400" dirty="0" err="1"/>
            <a:t>X_train</a:t>
          </a:r>
          <a:r>
            <a:rPr lang="fr-FR" sz="1400" dirty="0"/>
            <a:t>, </a:t>
          </a:r>
          <a:r>
            <a:rPr lang="fr-FR" sz="1400" dirty="0" err="1"/>
            <a:t>Y_train</a:t>
          </a:r>
          <a:r>
            <a:rPr lang="en-GB" sz="1400" dirty="0"/>
            <a:t>)</a:t>
          </a:r>
          <a:endParaRPr lang="en-US" sz="1400" dirty="0"/>
        </a:p>
      </dgm:t>
    </dgm:pt>
    <dgm:pt modelId="{F85A63EA-0603-4B04-9F35-0B13835AEA5D}" type="parTrans" cxnId="{0F474C39-7525-4AC8-8D78-3C14A419454B}">
      <dgm:prSet/>
      <dgm:spPr/>
      <dgm:t>
        <a:bodyPr/>
        <a:lstStyle/>
        <a:p>
          <a:endParaRPr lang="en-US" sz="2400"/>
        </a:p>
      </dgm:t>
    </dgm:pt>
    <dgm:pt modelId="{B8962B57-A7F7-4953-94C7-2D161AE56A36}" type="sibTrans" cxnId="{0F474C39-7525-4AC8-8D78-3C14A419454B}">
      <dgm:prSet/>
      <dgm:spPr/>
      <dgm:t>
        <a:bodyPr/>
        <a:lstStyle/>
        <a:p>
          <a:endParaRPr lang="en-US" sz="2400"/>
        </a:p>
      </dgm:t>
    </dgm:pt>
    <dgm:pt modelId="{3C9623D5-7420-4F43-A2D7-D7626D04A5D0}">
      <dgm:prSet custT="1"/>
      <dgm:spPr/>
      <dgm:t>
        <a:bodyPr/>
        <a:lstStyle/>
        <a:p>
          <a:r>
            <a:rPr lang="en-GB" sz="1600" b="1" dirty="0"/>
            <a:t>Test the accuracy of the best version of each model using test: </a:t>
          </a:r>
        </a:p>
      </dgm:t>
    </dgm:pt>
    <dgm:pt modelId="{0CF29EF1-711F-4F24-AC5A-2D8A29E95C36}" type="parTrans" cxnId="{D515F891-6564-4B71-870E-9DFD420B052F}">
      <dgm:prSet/>
      <dgm:spPr/>
      <dgm:t>
        <a:bodyPr/>
        <a:lstStyle/>
        <a:p>
          <a:endParaRPr lang="en-US" sz="2400"/>
        </a:p>
      </dgm:t>
    </dgm:pt>
    <dgm:pt modelId="{C038A4BC-2BE1-4025-8FD7-AF0FBDF8C03B}" type="sibTrans" cxnId="{D515F891-6564-4B71-870E-9DFD420B052F}">
      <dgm:prSet/>
      <dgm:spPr/>
      <dgm:t>
        <a:bodyPr/>
        <a:lstStyle/>
        <a:p>
          <a:endParaRPr lang="en-US" sz="2400"/>
        </a:p>
      </dgm:t>
    </dgm:pt>
    <dgm:pt modelId="{F4617AA6-EA6D-4F3F-9106-8E497C599C9C}">
      <dgm:prSet custT="1"/>
      <dgm:spPr/>
      <dgm:t>
        <a:bodyPr/>
        <a:lstStyle/>
        <a:p>
          <a:r>
            <a:rPr lang="en-GB" sz="1400" dirty="0" err="1"/>
            <a:t>model_cv.best_estimator_.score</a:t>
          </a:r>
          <a:r>
            <a:rPr lang="en-GB" sz="1400" dirty="0"/>
            <a:t>(</a:t>
          </a:r>
          <a:r>
            <a:rPr lang="en-GB" sz="1400" dirty="0" err="1"/>
            <a:t>X_test</a:t>
          </a:r>
          <a:r>
            <a:rPr lang="en-GB" sz="1400" dirty="0"/>
            <a:t>, </a:t>
          </a:r>
          <a:r>
            <a:rPr lang="en-GB" sz="1400" dirty="0" err="1"/>
            <a:t>Y_test</a:t>
          </a:r>
          <a:r>
            <a:rPr lang="en-GB" sz="1400" dirty="0"/>
            <a:t>)</a:t>
          </a:r>
          <a:endParaRPr lang="en-US" sz="1400" dirty="0"/>
        </a:p>
      </dgm:t>
    </dgm:pt>
    <dgm:pt modelId="{B37CDBE3-C741-483F-A1E4-E4ACD00C493C}" type="parTrans" cxnId="{4A4C8FA9-61FF-4E1F-8AF0-D90E6B3F11F5}">
      <dgm:prSet/>
      <dgm:spPr/>
      <dgm:t>
        <a:bodyPr/>
        <a:lstStyle/>
        <a:p>
          <a:endParaRPr lang="en-US" sz="2400"/>
        </a:p>
      </dgm:t>
    </dgm:pt>
    <dgm:pt modelId="{0D75714D-EA01-4768-B058-EE12E85A24D0}" type="sibTrans" cxnId="{4A4C8FA9-61FF-4E1F-8AF0-D90E6B3F11F5}">
      <dgm:prSet/>
      <dgm:spPr/>
      <dgm:t>
        <a:bodyPr/>
        <a:lstStyle/>
        <a:p>
          <a:endParaRPr lang="en-US" sz="2400"/>
        </a:p>
      </dgm:t>
    </dgm:pt>
    <dgm:pt modelId="{482C7282-FFA3-471B-AB1E-D51999893DA5}">
      <dgm:prSet custT="1"/>
      <dgm:spPr/>
      <dgm:t>
        <a:bodyPr/>
        <a:lstStyle/>
        <a:p>
          <a:r>
            <a:rPr lang="en-GB" sz="1600" b="1" dirty="0"/>
            <a:t>Make a prediction set of results to plot a confusion matrix:</a:t>
          </a:r>
        </a:p>
      </dgm:t>
    </dgm:pt>
    <dgm:pt modelId="{2EFEFD57-3DEB-4C5C-BD7C-6F026F51A06E}" type="parTrans" cxnId="{0F22B1D9-E310-41B2-AEA2-84B72189F3AB}">
      <dgm:prSet/>
      <dgm:spPr/>
      <dgm:t>
        <a:bodyPr/>
        <a:lstStyle/>
        <a:p>
          <a:endParaRPr lang="en-US" sz="2400"/>
        </a:p>
      </dgm:t>
    </dgm:pt>
    <dgm:pt modelId="{E587F696-9B56-46AC-9304-5C5C2C49AB95}" type="sibTrans" cxnId="{0F22B1D9-E310-41B2-AEA2-84B72189F3AB}">
      <dgm:prSet/>
      <dgm:spPr/>
      <dgm:t>
        <a:bodyPr/>
        <a:lstStyle/>
        <a:p>
          <a:endParaRPr lang="en-US" sz="2400"/>
        </a:p>
      </dgm:t>
    </dgm:pt>
    <dgm:pt modelId="{39547A33-6749-4429-BA74-6B95F9CA1D90}">
      <dgm:prSet custT="1"/>
      <dgm:spPr/>
      <dgm:t>
        <a:bodyPr/>
        <a:lstStyle/>
        <a:p>
          <a:r>
            <a:rPr lang="en-GB" sz="1400" dirty="0" err="1"/>
            <a:t>Yhat</a:t>
          </a:r>
          <a:r>
            <a:rPr lang="en-GB" sz="1400" dirty="0"/>
            <a:t> = </a:t>
          </a:r>
          <a:r>
            <a:rPr lang="en-GB" sz="1400" dirty="0" err="1"/>
            <a:t>model_cv.predict</a:t>
          </a:r>
          <a:r>
            <a:rPr lang="en-GB" sz="1400" dirty="0"/>
            <a:t>(</a:t>
          </a:r>
          <a:r>
            <a:rPr lang="en-GB" sz="1400" dirty="0" err="1"/>
            <a:t>X_test</a:t>
          </a:r>
          <a:r>
            <a:rPr lang="en-GB" sz="1400" dirty="0"/>
            <a:t>)</a:t>
          </a:r>
          <a:endParaRPr lang="en-US" sz="1400" dirty="0"/>
        </a:p>
      </dgm:t>
    </dgm:pt>
    <dgm:pt modelId="{6500A33A-B837-4F54-BAB9-63166A912E13}" type="parTrans" cxnId="{13B2BD10-F5B9-4035-818B-C7AA98068371}">
      <dgm:prSet/>
      <dgm:spPr/>
      <dgm:t>
        <a:bodyPr/>
        <a:lstStyle/>
        <a:p>
          <a:endParaRPr lang="en-US" sz="2400"/>
        </a:p>
      </dgm:t>
    </dgm:pt>
    <dgm:pt modelId="{6B813796-E7DE-4979-B7FE-9FF300A248D0}" type="sibTrans" cxnId="{13B2BD10-F5B9-4035-818B-C7AA98068371}">
      <dgm:prSet/>
      <dgm:spPr/>
      <dgm:t>
        <a:bodyPr/>
        <a:lstStyle/>
        <a:p>
          <a:endParaRPr lang="en-US" sz="2400"/>
        </a:p>
      </dgm:t>
    </dgm:pt>
    <dgm:pt modelId="{A03F101B-6BF4-482E-97F1-78DFC1A929A6}">
      <dgm:prSet custT="1"/>
      <dgm:spPr/>
      <dgm:t>
        <a:bodyPr/>
        <a:lstStyle/>
        <a:p>
          <a:r>
            <a:rPr lang="en-GB" sz="1600" b="1" dirty="0" err="1"/>
            <a:t>Github</a:t>
          </a:r>
          <a:r>
            <a:rPr lang="en-GB" sz="1600" b="1" dirty="0"/>
            <a:t> link:</a:t>
          </a:r>
          <a:br>
            <a:rPr lang="en-GB" sz="700" b="1" dirty="0"/>
          </a:br>
          <a:r>
            <a:rPr lang="en-GB" sz="1000" dirty="0"/>
            <a:t>https://github.com/abushuu12/data-science-capstone/blob/f17d523f0d476750e3edb188897b2fb72c2104c5/Predictive%20Analysis%20(Classification).ipynb</a:t>
          </a:r>
          <a:endParaRPr lang="en-US" sz="900" dirty="0"/>
        </a:p>
      </dgm:t>
    </dgm:pt>
    <dgm:pt modelId="{D4C4FEDF-46B9-4481-9598-961811208EA1}" type="parTrans" cxnId="{2FFF3DAA-E341-43E5-9001-5AB208A8DC91}">
      <dgm:prSet/>
      <dgm:spPr/>
      <dgm:t>
        <a:bodyPr/>
        <a:lstStyle/>
        <a:p>
          <a:endParaRPr lang="en-US" sz="2400"/>
        </a:p>
      </dgm:t>
    </dgm:pt>
    <dgm:pt modelId="{3DAF5F8F-B5B6-48E5-876B-AE01DA201EDA}" type="sibTrans" cxnId="{2FFF3DAA-E341-43E5-9001-5AB208A8DC91}">
      <dgm:prSet/>
      <dgm:spPr/>
      <dgm:t>
        <a:bodyPr/>
        <a:lstStyle/>
        <a:p>
          <a:endParaRPr lang="en-US" sz="2400"/>
        </a:p>
      </dgm:t>
    </dgm:pt>
    <dgm:pt modelId="{2437CCCB-B9A7-4D14-86F6-EE00B5C9134F}" type="pres">
      <dgm:prSet presAssocID="{32D346A3-FF25-43D7-8BB9-FEDE914A360E}" presName="Name0" presStyleCnt="0">
        <dgm:presLayoutVars>
          <dgm:dir/>
          <dgm:animLvl val="lvl"/>
          <dgm:resizeHandles val="exact"/>
        </dgm:presLayoutVars>
      </dgm:prSet>
      <dgm:spPr/>
    </dgm:pt>
    <dgm:pt modelId="{E6C22976-AA4F-439C-943B-D321D952501D}" type="pres">
      <dgm:prSet presAssocID="{A03F101B-6BF4-482E-97F1-78DFC1A929A6}" presName="boxAndChildren" presStyleCnt="0"/>
      <dgm:spPr/>
    </dgm:pt>
    <dgm:pt modelId="{2C435FAF-F34D-4DFE-B691-C4F59CFB85DC}" type="pres">
      <dgm:prSet presAssocID="{A03F101B-6BF4-482E-97F1-78DFC1A929A6}" presName="parentTextBox" presStyleLbl="node1" presStyleIdx="0" presStyleCnt="8"/>
      <dgm:spPr/>
    </dgm:pt>
    <dgm:pt modelId="{FA83712B-72EA-4A9A-8137-17E0692DB117}" type="pres">
      <dgm:prSet presAssocID="{E587F696-9B56-46AC-9304-5C5C2C49AB95}" presName="sp" presStyleCnt="0"/>
      <dgm:spPr/>
    </dgm:pt>
    <dgm:pt modelId="{117FBA6C-C26D-4CA3-ABAB-6F822BD43742}" type="pres">
      <dgm:prSet presAssocID="{482C7282-FFA3-471B-AB1E-D51999893DA5}" presName="arrowAndChildren" presStyleCnt="0"/>
      <dgm:spPr/>
    </dgm:pt>
    <dgm:pt modelId="{1C3D44E6-936C-4F39-871B-D9EE3EC56CE5}" type="pres">
      <dgm:prSet presAssocID="{482C7282-FFA3-471B-AB1E-D51999893DA5}" presName="parentTextArrow" presStyleLbl="node1" presStyleIdx="0" presStyleCnt="8"/>
      <dgm:spPr/>
    </dgm:pt>
    <dgm:pt modelId="{3605B4A9-C25C-4A91-B846-EF03CA4956B0}" type="pres">
      <dgm:prSet presAssocID="{482C7282-FFA3-471B-AB1E-D51999893DA5}" presName="arrow" presStyleLbl="node1" presStyleIdx="1" presStyleCnt="8"/>
      <dgm:spPr/>
    </dgm:pt>
    <dgm:pt modelId="{15B7C499-2D23-4DD1-9CC5-2D00A7DBEF47}" type="pres">
      <dgm:prSet presAssocID="{482C7282-FFA3-471B-AB1E-D51999893DA5}" presName="descendantArrow" presStyleCnt="0"/>
      <dgm:spPr/>
    </dgm:pt>
    <dgm:pt modelId="{A3BE784C-4F9F-48B6-8981-DFA1B5437B17}" type="pres">
      <dgm:prSet presAssocID="{39547A33-6749-4429-BA74-6B95F9CA1D90}" presName="childTextArrow" presStyleLbl="fgAccFollowNode1" presStyleIdx="0" presStyleCnt="7">
        <dgm:presLayoutVars>
          <dgm:bulletEnabled val="1"/>
        </dgm:presLayoutVars>
      </dgm:prSet>
      <dgm:spPr/>
    </dgm:pt>
    <dgm:pt modelId="{93B6E1F3-9EF9-4EF0-97EB-F10D470AC00A}" type="pres">
      <dgm:prSet presAssocID="{C038A4BC-2BE1-4025-8FD7-AF0FBDF8C03B}" presName="sp" presStyleCnt="0"/>
      <dgm:spPr/>
    </dgm:pt>
    <dgm:pt modelId="{7CB4838F-A79C-4F06-83B2-7F7758F73277}" type="pres">
      <dgm:prSet presAssocID="{3C9623D5-7420-4F43-A2D7-D7626D04A5D0}" presName="arrowAndChildren" presStyleCnt="0"/>
      <dgm:spPr/>
    </dgm:pt>
    <dgm:pt modelId="{0515D5AA-C265-4281-8827-2CB222B1B426}" type="pres">
      <dgm:prSet presAssocID="{3C9623D5-7420-4F43-A2D7-D7626D04A5D0}" presName="parentTextArrow" presStyleLbl="node1" presStyleIdx="1" presStyleCnt="8"/>
      <dgm:spPr/>
    </dgm:pt>
    <dgm:pt modelId="{2DB1CE40-915A-462E-B46E-7811398107C7}" type="pres">
      <dgm:prSet presAssocID="{3C9623D5-7420-4F43-A2D7-D7626D04A5D0}" presName="arrow" presStyleLbl="node1" presStyleIdx="2" presStyleCnt="8"/>
      <dgm:spPr/>
    </dgm:pt>
    <dgm:pt modelId="{B57BFFBB-4960-4A61-A72E-048318AB2BCE}" type="pres">
      <dgm:prSet presAssocID="{3C9623D5-7420-4F43-A2D7-D7626D04A5D0}" presName="descendantArrow" presStyleCnt="0"/>
      <dgm:spPr/>
    </dgm:pt>
    <dgm:pt modelId="{68D8388F-494C-4D2F-8D58-80C8F9C87930}" type="pres">
      <dgm:prSet presAssocID="{F4617AA6-EA6D-4F3F-9106-8E497C599C9C}" presName="childTextArrow" presStyleLbl="fgAccFollowNode1" presStyleIdx="1" presStyleCnt="7">
        <dgm:presLayoutVars>
          <dgm:bulletEnabled val="1"/>
        </dgm:presLayoutVars>
      </dgm:prSet>
      <dgm:spPr/>
    </dgm:pt>
    <dgm:pt modelId="{80C51ED5-6562-4C64-B561-2F8A83B778E9}" type="pres">
      <dgm:prSet presAssocID="{F9F9D219-C26D-41D3-841C-700FEAEB9606}" presName="sp" presStyleCnt="0"/>
      <dgm:spPr/>
    </dgm:pt>
    <dgm:pt modelId="{6A22ADF2-BBEB-4335-8920-26499CA68523}" type="pres">
      <dgm:prSet presAssocID="{E8A7FCFC-6F5A-47E6-94CF-7F72694C3A78}" presName="arrowAndChildren" presStyleCnt="0"/>
      <dgm:spPr/>
    </dgm:pt>
    <dgm:pt modelId="{FDEA23FC-D586-40CF-A00B-D40EA980BC62}" type="pres">
      <dgm:prSet presAssocID="{E8A7FCFC-6F5A-47E6-94CF-7F72694C3A78}" presName="parentTextArrow" presStyleLbl="node1" presStyleIdx="2" presStyleCnt="8"/>
      <dgm:spPr/>
    </dgm:pt>
    <dgm:pt modelId="{E1D78934-65C5-4AE1-86B7-3C47FA68FB25}" type="pres">
      <dgm:prSet presAssocID="{E8A7FCFC-6F5A-47E6-94CF-7F72694C3A78}" presName="arrow" presStyleLbl="node1" presStyleIdx="3" presStyleCnt="8"/>
      <dgm:spPr/>
    </dgm:pt>
    <dgm:pt modelId="{9E5BB304-5EC8-4DAF-A821-7533EA34C0D5}" type="pres">
      <dgm:prSet presAssocID="{E8A7FCFC-6F5A-47E6-94CF-7F72694C3A78}" presName="descendantArrow" presStyleCnt="0"/>
      <dgm:spPr/>
    </dgm:pt>
    <dgm:pt modelId="{D2D68A16-FCA9-4B54-81E4-45278D3584D6}" type="pres">
      <dgm:prSet presAssocID="{E8E789A8-7DCF-4345-9EE4-64FE87A702BA}" presName="childTextArrow" presStyleLbl="fgAccFollowNode1" presStyleIdx="2" presStyleCnt="7">
        <dgm:presLayoutVars>
          <dgm:bulletEnabled val="1"/>
        </dgm:presLayoutVars>
      </dgm:prSet>
      <dgm:spPr/>
    </dgm:pt>
    <dgm:pt modelId="{48C527C8-6A3F-47BA-BEC8-C2D7F84F057D}" type="pres">
      <dgm:prSet presAssocID="{E720D98E-817A-45D5-B8FE-522FE7BBAD81}" presName="sp" presStyleCnt="0"/>
      <dgm:spPr/>
    </dgm:pt>
    <dgm:pt modelId="{3989B00B-5ECE-4E10-9DF7-A6ED125DEF78}" type="pres">
      <dgm:prSet presAssocID="{CC87488A-9B08-439A-997E-6F5CB4246367}" presName="arrowAndChildren" presStyleCnt="0"/>
      <dgm:spPr/>
    </dgm:pt>
    <dgm:pt modelId="{1867B8C3-9566-48BB-843D-AE7C48896694}" type="pres">
      <dgm:prSet presAssocID="{CC87488A-9B08-439A-997E-6F5CB4246367}" presName="parentTextArrow" presStyleLbl="node1" presStyleIdx="3" presStyleCnt="8"/>
      <dgm:spPr/>
    </dgm:pt>
    <dgm:pt modelId="{627E0A50-15C9-45BE-9699-F450791A8F56}" type="pres">
      <dgm:prSet presAssocID="{CC87488A-9B08-439A-997E-6F5CB4246367}" presName="arrow" presStyleLbl="node1" presStyleIdx="4" presStyleCnt="8"/>
      <dgm:spPr/>
    </dgm:pt>
    <dgm:pt modelId="{BC82FEC5-0D43-4653-9C27-19F576E738EF}" type="pres">
      <dgm:prSet presAssocID="{CC87488A-9B08-439A-997E-6F5CB4246367}" presName="descendantArrow" presStyleCnt="0"/>
      <dgm:spPr/>
    </dgm:pt>
    <dgm:pt modelId="{3410E5E1-28A6-416A-9DF6-46D11C8CD2C5}" type="pres">
      <dgm:prSet presAssocID="{4F098204-FBEF-487F-A478-E3504810F68C}" presName="childTextArrow" presStyleLbl="fgAccFollowNode1" presStyleIdx="3" presStyleCnt="7">
        <dgm:presLayoutVars>
          <dgm:bulletEnabled val="1"/>
        </dgm:presLayoutVars>
      </dgm:prSet>
      <dgm:spPr/>
    </dgm:pt>
    <dgm:pt modelId="{CE35A6CF-3FD3-47EA-B3B7-0CF4B938DBF6}" type="pres">
      <dgm:prSet presAssocID="{6A889880-8236-4D97-B8DF-293B66018E56}" presName="sp" presStyleCnt="0"/>
      <dgm:spPr/>
    </dgm:pt>
    <dgm:pt modelId="{E062BB06-0E39-4B6D-836F-8A8CA595394C}" type="pres">
      <dgm:prSet presAssocID="{30B779AA-06EF-42F5-B11D-F2C847E7B7BD}" presName="arrowAndChildren" presStyleCnt="0"/>
      <dgm:spPr/>
    </dgm:pt>
    <dgm:pt modelId="{5A63D781-1FF4-40DB-BF21-0E363CB3C0CB}" type="pres">
      <dgm:prSet presAssocID="{30B779AA-06EF-42F5-B11D-F2C847E7B7BD}" presName="parentTextArrow" presStyleLbl="node1" presStyleIdx="4" presStyleCnt="8"/>
      <dgm:spPr/>
    </dgm:pt>
    <dgm:pt modelId="{9E6278D8-A947-4D0C-8FD9-10E7BCBD10E5}" type="pres">
      <dgm:prSet presAssocID="{30B779AA-06EF-42F5-B11D-F2C847E7B7BD}" presName="arrow" presStyleLbl="node1" presStyleIdx="5" presStyleCnt="8"/>
      <dgm:spPr/>
    </dgm:pt>
    <dgm:pt modelId="{968ABD89-67C5-4CEA-A9B5-EDE6B977D0B7}" type="pres">
      <dgm:prSet presAssocID="{30B779AA-06EF-42F5-B11D-F2C847E7B7BD}" presName="descendantArrow" presStyleCnt="0"/>
      <dgm:spPr/>
    </dgm:pt>
    <dgm:pt modelId="{9F2E9A5B-776E-41B6-97D1-6E112D9681BC}" type="pres">
      <dgm:prSet presAssocID="{81846CF1-3A54-4926-89B8-1D26B5A2D30F}" presName="childTextArrow" presStyleLbl="fgAccFollowNode1" presStyleIdx="4" presStyleCnt="7">
        <dgm:presLayoutVars>
          <dgm:bulletEnabled val="1"/>
        </dgm:presLayoutVars>
      </dgm:prSet>
      <dgm:spPr/>
    </dgm:pt>
    <dgm:pt modelId="{AD8EAF57-07D8-498F-A5A2-C1F18121E744}" type="pres">
      <dgm:prSet presAssocID="{2C83233E-A52D-4C9B-B485-8092AA8D85C1}" presName="sp" presStyleCnt="0"/>
      <dgm:spPr/>
    </dgm:pt>
    <dgm:pt modelId="{898BF832-4924-4777-A519-6E7D2B8DE981}" type="pres">
      <dgm:prSet presAssocID="{6C6844B6-F237-4973-8A43-4FFD5FF85F57}" presName="arrowAndChildren" presStyleCnt="0"/>
      <dgm:spPr/>
    </dgm:pt>
    <dgm:pt modelId="{C87296A4-3970-401B-A4AE-6A1E9A5634DF}" type="pres">
      <dgm:prSet presAssocID="{6C6844B6-F237-4973-8A43-4FFD5FF85F57}" presName="parentTextArrow" presStyleLbl="node1" presStyleIdx="5" presStyleCnt="8"/>
      <dgm:spPr/>
    </dgm:pt>
    <dgm:pt modelId="{1B271FD6-725F-4744-BB0E-B777105D7DA2}" type="pres">
      <dgm:prSet presAssocID="{6C6844B6-F237-4973-8A43-4FFD5FF85F57}" presName="arrow" presStyleLbl="node1" presStyleIdx="6" presStyleCnt="8"/>
      <dgm:spPr/>
    </dgm:pt>
    <dgm:pt modelId="{5A6BB2BA-2166-40E0-AF47-9284C683E557}" type="pres">
      <dgm:prSet presAssocID="{6C6844B6-F237-4973-8A43-4FFD5FF85F57}" presName="descendantArrow" presStyleCnt="0"/>
      <dgm:spPr/>
    </dgm:pt>
    <dgm:pt modelId="{48E5895E-7321-45E9-B53C-7B0575FBEDE3}" type="pres">
      <dgm:prSet presAssocID="{337FA218-51D6-4FE0-81FF-8EC15996E5DF}" presName="childTextArrow" presStyleLbl="fgAccFollowNode1" presStyleIdx="5" presStyleCnt="7">
        <dgm:presLayoutVars>
          <dgm:bulletEnabled val="1"/>
        </dgm:presLayoutVars>
      </dgm:prSet>
      <dgm:spPr/>
    </dgm:pt>
    <dgm:pt modelId="{D54B28D4-2D9D-4193-B64A-B3D4D1C5E4A1}" type="pres">
      <dgm:prSet presAssocID="{8258B148-A527-4987-B5F5-707D10721C10}" presName="sp" presStyleCnt="0"/>
      <dgm:spPr/>
    </dgm:pt>
    <dgm:pt modelId="{4EC3B712-3EC1-4FA0-B56B-9FC0095BA859}" type="pres">
      <dgm:prSet presAssocID="{E81FA325-14F1-46AC-83C4-076DEF0D1D01}" presName="arrowAndChildren" presStyleCnt="0"/>
      <dgm:spPr/>
    </dgm:pt>
    <dgm:pt modelId="{AC8F6039-B207-4F70-B726-3C9B2F9485F3}" type="pres">
      <dgm:prSet presAssocID="{E81FA325-14F1-46AC-83C4-076DEF0D1D01}" presName="parentTextArrow" presStyleLbl="node1" presStyleIdx="6" presStyleCnt="8"/>
      <dgm:spPr/>
    </dgm:pt>
    <dgm:pt modelId="{FCAFA782-1F3B-4600-BC9D-F9D5EA214F0B}" type="pres">
      <dgm:prSet presAssocID="{E81FA325-14F1-46AC-83C4-076DEF0D1D01}" presName="arrow" presStyleLbl="node1" presStyleIdx="7" presStyleCnt="8"/>
      <dgm:spPr/>
    </dgm:pt>
    <dgm:pt modelId="{02B750DB-8E08-4D6C-8F2D-56CDACC02679}" type="pres">
      <dgm:prSet presAssocID="{E81FA325-14F1-46AC-83C4-076DEF0D1D01}" presName="descendantArrow" presStyleCnt="0"/>
      <dgm:spPr/>
    </dgm:pt>
    <dgm:pt modelId="{DC230B2B-542A-4726-847F-7394CDB5C6F3}" type="pres">
      <dgm:prSet presAssocID="{648C280E-D7A1-48C6-9298-5CA744955F6C}" presName="childTextArrow" presStyleLbl="fgAccFollowNode1" presStyleIdx="6" presStyleCnt="7">
        <dgm:presLayoutVars>
          <dgm:bulletEnabled val="1"/>
        </dgm:presLayoutVars>
      </dgm:prSet>
      <dgm:spPr/>
    </dgm:pt>
  </dgm:ptLst>
  <dgm:cxnLst>
    <dgm:cxn modelId="{CE164C03-6F2D-4E27-B32A-1A17BC211419}" srcId="{CC87488A-9B08-439A-997E-6F5CB4246367}" destId="{4F098204-FBEF-487F-A478-E3504810F68C}" srcOrd="0" destOrd="0" parTransId="{3A4B3133-8D73-4A94-B20D-41E068FCA1ED}" sibTransId="{E9E3609D-9FA8-4FE8-9953-8CF5DDB4C3C1}"/>
    <dgm:cxn modelId="{13B2BD10-F5B9-4035-818B-C7AA98068371}" srcId="{482C7282-FFA3-471B-AB1E-D51999893DA5}" destId="{39547A33-6749-4429-BA74-6B95F9CA1D90}" srcOrd="0" destOrd="0" parTransId="{6500A33A-B837-4F54-BAB9-63166A912E13}" sibTransId="{6B813796-E7DE-4979-B7FE-9FF300A248D0}"/>
    <dgm:cxn modelId="{6DF2EF12-4E22-4A7C-8837-8D2815293742}" type="presOf" srcId="{6C6844B6-F237-4973-8A43-4FFD5FF85F57}" destId="{1B271FD6-725F-4744-BB0E-B777105D7DA2}" srcOrd="1" destOrd="0" presId="urn:microsoft.com/office/officeart/2005/8/layout/process4"/>
    <dgm:cxn modelId="{413A3A16-FF6B-4234-8C8B-374D54C3C552}" type="presOf" srcId="{337FA218-51D6-4FE0-81FF-8EC15996E5DF}" destId="{48E5895E-7321-45E9-B53C-7B0575FBEDE3}" srcOrd="0" destOrd="0" presId="urn:microsoft.com/office/officeart/2005/8/layout/process4"/>
    <dgm:cxn modelId="{240B7519-0D10-41BC-BD14-FB00E16971A6}" srcId="{32D346A3-FF25-43D7-8BB9-FEDE914A360E}" destId="{E8A7FCFC-6F5A-47E6-94CF-7F72694C3A78}" srcOrd="4" destOrd="0" parTransId="{DBDC3141-F70E-4542-90C9-1499B7806C5C}" sibTransId="{F9F9D219-C26D-41D3-841C-700FEAEB9606}"/>
    <dgm:cxn modelId="{5A205519-3D47-4576-8028-6E26315DF557}" type="presOf" srcId="{30B779AA-06EF-42F5-B11D-F2C847E7B7BD}" destId="{5A63D781-1FF4-40DB-BF21-0E363CB3C0CB}" srcOrd="0" destOrd="0" presId="urn:microsoft.com/office/officeart/2005/8/layout/process4"/>
    <dgm:cxn modelId="{61F9831B-F5D1-48A7-A626-617835C569DE}" srcId="{30B779AA-06EF-42F5-B11D-F2C847E7B7BD}" destId="{81846CF1-3A54-4926-89B8-1D26B5A2D30F}" srcOrd="0" destOrd="0" parTransId="{F65D1338-99ED-41BF-BD09-90CBD74E5E9E}" sibTransId="{A91E8EE5-AC46-442F-BE15-99B3C027C91A}"/>
    <dgm:cxn modelId="{0F474C39-7525-4AC8-8D78-3C14A419454B}" srcId="{E8A7FCFC-6F5A-47E6-94CF-7F72694C3A78}" destId="{E8E789A8-7DCF-4345-9EE4-64FE87A702BA}" srcOrd="0" destOrd="0" parTransId="{F85A63EA-0603-4B04-9F35-0B13835AEA5D}" sibTransId="{B8962B57-A7F7-4953-94C7-2D161AE56A36}"/>
    <dgm:cxn modelId="{792A663E-EAC0-4B92-9D84-FF4CDD0D5877}" type="presOf" srcId="{CC87488A-9B08-439A-997E-6F5CB4246367}" destId="{627E0A50-15C9-45BE-9699-F450791A8F56}" srcOrd="1" destOrd="0" presId="urn:microsoft.com/office/officeart/2005/8/layout/process4"/>
    <dgm:cxn modelId="{51E85E5E-48AB-4AC7-9F47-1E834A517EFE}" type="presOf" srcId="{E8A7FCFC-6F5A-47E6-94CF-7F72694C3A78}" destId="{E1D78934-65C5-4AE1-86B7-3C47FA68FB25}" srcOrd="1" destOrd="0" presId="urn:microsoft.com/office/officeart/2005/8/layout/process4"/>
    <dgm:cxn modelId="{760D7845-3793-4B42-8EAC-9D639C61BC56}" srcId="{6C6844B6-F237-4973-8A43-4FFD5FF85F57}" destId="{337FA218-51D6-4FE0-81FF-8EC15996E5DF}" srcOrd="0" destOrd="0" parTransId="{BD96A296-8E8A-4667-B3C1-47007287B92E}" sibTransId="{3D0AE524-78AA-41E9-9103-01B756B4909C}"/>
    <dgm:cxn modelId="{D5FC0E67-E05E-406C-AB80-54966D00EE99}" type="presOf" srcId="{CC87488A-9B08-439A-997E-6F5CB4246367}" destId="{1867B8C3-9566-48BB-843D-AE7C48896694}" srcOrd="0" destOrd="0" presId="urn:microsoft.com/office/officeart/2005/8/layout/process4"/>
    <dgm:cxn modelId="{F761EE49-533F-4A20-AC39-7BFBC5245E40}" type="presOf" srcId="{482C7282-FFA3-471B-AB1E-D51999893DA5}" destId="{3605B4A9-C25C-4A91-B846-EF03CA4956B0}" srcOrd="1" destOrd="0" presId="urn:microsoft.com/office/officeart/2005/8/layout/process4"/>
    <dgm:cxn modelId="{80003576-AC4E-40A0-8DC3-78AE9D8BC424}" type="presOf" srcId="{648C280E-D7A1-48C6-9298-5CA744955F6C}" destId="{DC230B2B-542A-4726-847F-7394CDB5C6F3}" srcOrd="0" destOrd="0" presId="urn:microsoft.com/office/officeart/2005/8/layout/process4"/>
    <dgm:cxn modelId="{644EFE76-65A8-483E-BC38-7829B3E8C3AF}" type="presOf" srcId="{6C6844B6-F237-4973-8A43-4FFD5FF85F57}" destId="{C87296A4-3970-401B-A4AE-6A1E9A5634DF}" srcOrd="0" destOrd="0" presId="urn:microsoft.com/office/officeart/2005/8/layout/process4"/>
    <dgm:cxn modelId="{04A3B67B-5477-4560-99C8-3339BEC9D5AF}" type="presOf" srcId="{E8A7FCFC-6F5A-47E6-94CF-7F72694C3A78}" destId="{FDEA23FC-D586-40CF-A00B-D40EA980BC62}" srcOrd="0" destOrd="0" presId="urn:microsoft.com/office/officeart/2005/8/layout/process4"/>
    <dgm:cxn modelId="{66659181-DB24-415B-8CC8-8048081D0FD2}" type="presOf" srcId="{3C9623D5-7420-4F43-A2D7-D7626D04A5D0}" destId="{0515D5AA-C265-4281-8827-2CB222B1B426}" srcOrd="0" destOrd="0" presId="urn:microsoft.com/office/officeart/2005/8/layout/process4"/>
    <dgm:cxn modelId="{A4EB4788-3977-4DEA-BDBC-ABD9CDDF6319}" type="presOf" srcId="{E8E789A8-7DCF-4345-9EE4-64FE87A702BA}" destId="{D2D68A16-FCA9-4B54-81E4-45278D3584D6}" srcOrd="0" destOrd="0" presId="urn:microsoft.com/office/officeart/2005/8/layout/process4"/>
    <dgm:cxn modelId="{DB41D08F-E9AF-4593-9D75-7DF18BA23870}" type="presOf" srcId="{81846CF1-3A54-4926-89B8-1D26B5A2D30F}" destId="{9F2E9A5B-776E-41B6-97D1-6E112D9681BC}" srcOrd="0" destOrd="0" presId="urn:microsoft.com/office/officeart/2005/8/layout/process4"/>
    <dgm:cxn modelId="{D515F891-6564-4B71-870E-9DFD420B052F}" srcId="{32D346A3-FF25-43D7-8BB9-FEDE914A360E}" destId="{3C9623D5-7420-4F43-A2D7-D7626D04A5D0}" srcOrd="5" destOrd="0" parTransId="{0CF29EF1-711F-4F24-AC5A-2D8A29E95C36}" sibTransId="{C038A4BC-2BE1-4025-8FD7-AF0FBDF8C03B}"/>
    <dgm:cxn modelId="{B27223A7-622C-4611-8847-27AAAFEB94AE}" type="presOf" srcId="{E81FA325-14F1-46AC-83C4-076DEF0D1D01}" destId="{FCAFA782-1F3B-4600-BC9D-F9D5EA214F0B}" srcOrd="1" destOrd="0" presId="urn:microsoft.com/office/officeart/2005/8/layout/process4"/>
    <dgm:cxn modelId="{4A4C8FA9-61FF-4E1F-8AF0-D90E6B3F11F5}" srcId="{3C9623D5-7420-4F43-A2D7-D7626D04A5D0}" destId="{F4617AA6-EA6D-4F3F-9106-8E497C599C9C}" srcOrd="0" destOrd="0" parTransId="{B37CDBE3-C741-483F-A1E4-E4ACD00C493C}" sibTransId="{0D75714D-EA01-4768-B058-EE12E85A24D0}"/>
    <dgm:cxn modelId="{2FFF3DAA-E341-43E5-9001-5AB208A8DC91}" srcId="{32D346A3-FF25-43D7-8BB9-FEDE914A360E}" destId="{A03F101B-6BF4-482E-97F1-78DFC1A929A6}" srcOrd="7" destOrd="0" parTransId="{D4C4FEDF-46B9-4481-9598-961811208EA1}" sibTransId="{3DAF5F8F-B5B6-48E5-876B-AE01DA201EDA}"/>
    <dgm:cxn modelId="{B9DFB8B1-731D-480A-9233-801F92A4D86C}" type="presOf" srcId="{F4617AA6-EA6D-4F3F-9106-8E497C599C9C}" destId="{68D8388F-494C-4D2F-8D58-80C8F9C87930}" srcOrd="0" destOrd="0" presId="urn:microsoft.com/office/officeart/2005/8/layout/process4"/>
    <dgm:cxn modelId="{20420DB7-A5CA-4F7F-8FC2-22B4941C8CC5}" srcId="{32D346A3-FF25-43D7-8BB9-FEDE914A360E}" destId="{30B779AA-06EF-42F5-B11D-F2C847E7B7BD}" srcOrd="2" destOrd="0" parTransId="{6360F323-590D-43F3-BE7D-C955207260C7}" sibTransId="{6A889880-8236-4D97-B8DF-293B66018E56}"/>
    <dgm:cxn modelId="{CF5212C5-4CB6-44C2-B732-17841A1E6AC7}" srcId="{E81FA325-14F1-46AC-83C4-076DEF0D1D01}" destId="{648C280E-D7A1-48C6-9298-5CA744955F6C}" srcOrd="0" destOrd="0" parTransId="{5471DAFC-E4CE-492A-A51E-D7C409DFE09A}" sibTransId="{D6A5727F-45FB-49A4-A933-BB7F11470014}"/>
    <dgm:cxn modelId="{EC0C18C5-9E72-44A5-A032-695D512DB07E}" srcId="{32D346A3-FF25-43D7-8BB9-FEDE914A360E}" destId="{E81FA325-14F1-46AC-83C4-076DEF0D1D01}" srcOrd="0" destOrd="0" parTransId="{D0219A5B-47B2-4169-AEBB-61160EBAD13B}" sibTransId="{8258B148-A527-4987-B5F5-707D10721C10}"/>
    <dgm:cxn modelId="{E66507C7-055F-4AC8-99E7-04560C1877B2}" type="presOf" srcId="{A03F101B-6BF4-482E-97F1-78DFC1A929A6}" destId="{2C435FAF-F34D-4DFE-B691-C4F59CFB85DC}" srcOrd="0" destOrd="0" presId="urn:microsoft.com/office/officeart/2005/8/layout/process4"/>
    <dgm:cxn modelId="{406162C9-393F-4230-853B-4A7920F7E0CA}" srcId="{32D346A3-FF25-43D7-8BB9-FEDE914A360E}" destId="{CC87488A-9B08-439A-997E-6F5CB4246367}" srcOrd="3" destOrd="0" parTransId="{21BD9F85-7F1B-43F1-9C51-D699ACECBF6A}" sibTransId="{E720D98E-817A-45D5-B8FE-522FE7BBAD81}"/>
    <dgm:cxn modelId="{ACABF1C9-BC31-4A71-AF57-09E1246DDE64}" type="presOf" srcId="{482C7282-FFA3-471B-AB1E-D51999893DA5}" destId="{1C3D44E6-936C-4F39-871B-D9EE3EC56CE5}" srcOrd="0" destOrd="0" presId="urn:microsoft.com/office/officeart/2005/8/layout/process4"/>
    <dgm:cxn modelId="{B14219CC-6385-4601-804B-EDA9022B19E6}" type="presOf" srcId="{4F098204-FBEF-487F-A478-E3504810F68C}" destId="{3410E5E1-28A6-416A-9DF6-46D11C8CD2C5}" srcOrd="0" destOrd="0" presId="urn:microsoft.com/office/officeart/2005/8/layout/process4"/>
    <dgm:cxn modelId="{27B498D7-9592-4BAD-A69C-530771797957}" type="presOf" srcId="{3C9623D5-7420-4F43-A2D7-D7626D04A5D0}" destId="{2DB1CE40-915A-462E-B46E-7811398107C7}" srcOrd="1" destOrd="0" presId="urn:microsoft.com/office/officeart/2005/8/layout/process4"/>
    <dgm:cxn modelId="{0F22B1D9-E310-41B2-AEA2-84B72189F3AB}" srcId="{32D346A3-FF25-43D7-8BB9-FEDE914A360E}" destId="{482C7282-FFA3-471B-AB1E-D51999893DA5}" srcOrd="6" destOrd="0" parTransId="{2EFEFD57-3DEB-4C5C-BD7C-6F026F51A06E}" sibTransId="{E587F696-9B56-46AC-9304-5C5C2C49AB95}"/>
    <dgm:cxn modelId="{842A1CDA-892A-4BB0-B536-24E24608DCBD}" type="presOf" srcId="{32D346A3-FF25-43D7-8BB9-FEDE914A360E}" destId="{2437CCCB-B9A7-4D14-86F6-EE00B5C9134F}" srcOrd="0" destOrd="0" presId="urn:microsoft.com/office/officeart/2005/8/layout/process4"/>
    <dgm:cxn modelId="{82865EDB-76C6-415D-9E91-424ED8FEFA35}" type="presOf" srcId="{30B779AA-06EF-42F5-B11D-F2C847E7B7BD}" destId="{9E6278D8-A947-4D0C-8FD9-10E7BCBD10E5}" srcOrd="1" destOrd="0" presId="urn:microsoft.com/office/officeart/2005/8/layout/process4"/>
    <dgm:cxn modelId="{F603DFEC-B64B-43FA-8713-49B8B24778AA}" srcId="{32D346A3-FF25-43D7-8BB9-FEDE914A360E}" destId="{6C6844B6-F237-4973-8A43-4FFD5FF85F57}" srcOrd="1" destOrd="0" parTransId="{22A8491D-3D3A-4327-824C-BFE106C765ED}" sibTransId="{2C83233E-A52D-4C9B-B485-8092AA8D85C1}"/>
    <dgm:cxn modelId="{E158E4FB-CC3E-47FC-B34A-FA8742A8D9F6}" type="presOf" srcId="{E81FA325-14F1-46AC-83C4-076DEF0D1D01}" destId="{AC8F6039-B207-4F70-B726-3C9B2F9485F3}" srcOrd="0" destOrd="0" presId="urn:microsoft.com/office/officeart/2005/8/layout/process4"/>
    <dgm:cxn modelId="{3075C7FF-0261-436F-A5DB-D1E1388C8859}" type="presOf" srcId="{39547A33-6749-4429-BA74-6B95F9CA1D90}" destId="{A3BE784C-4F9F-48B6-8981-DFA1B5437B17}" srcOrd="0" destOrd="0" presId="urn:microsoft.com/office/officeart/2005/8/layout/process4"/>
    <dgm:cxn modelId="{69A9488A-CB0D-482E-84FC-122C7F1A986E}" type="presParOf" srcId="{2437CCCB-B9A7-4D14-86F6-EE00B5C9134F}" destId="{E6C22976-AA4F-439C-943B-D321D952501D}" srcOrd="0" destOrd="0" presId="urn:microsoft.com/office/officeart/2005/8/layout/process4"/>
    <dgm:cxn modelId="{DB2E3321-24B6-492F-B3E7-BF1E26963275}" type="presParOf" srcId="{E6C22976-AA4F-439C-943B-D321D952501D}" destId="{2C435FAF-F34D-4DFE-B691-C4F59CFB85DC}" srcOrd="0" destOrd="0" presId="urn:microsoft.com/office/officeart/2005/8/layout/process4"/>
    <dgm:cxn modelId="{D01F85AB-6F71-4B35-8719-56C25E9F5FFD}" type="presParOf" srcId="{2437CCCB-B9A7-4D14-86F6-EE00B5C9134F}" destId="{FA83712B-72EA-4A9A-8137-17E0692DB117}" srcOrd="1" destOrd="0" presId="urn:microsoft.com/office/officeart/2005/8/layout/process4"/>
    <dgm:cxn modelId="{0BDCDBED-1959-46F9-8F5A-099AAECEBF51}" type="presParOf" srcId="{2437CCCB-B9A7-4D14-86F6-EE00B5C9134F}" destId="{117FBA6C-C26D-4CA3-ABAB-6F822BD43742}" srcOrd="2" destOrd="0" presId="urn:microsoft.com/office/officeart/2005/8/layout/process4"/>
    <dgm:cxn modelId="{63542754-2274-4674-9EEC-4623B4752B20}" type="presParOf" srcId="{117FBA6C-C26D-4CA3-ABAB-6F822BD43742}" destId="{1C3D44E6-936C-4F39-871B-D9EE3EC56CE5}" srcOrd="0" destOrd="0" presId="urn:microsoft.com/office/officeart/2005/8/layout/process4"/>
    <dgm:cxn modelId="{6AB3BCEC-2FD4-4A5B-B46D-37B1EAD22BCD}" type="presParOf" srcId="{117FBA6C-C26D-4CA3-ABAB-6F822BD43742}" destId="{3605B4A9-C25C-4A91-B846-EF03CA4956B0}" srcOrd="1" destOrd="0" presId="urn:microsoft.com/office/officeart/2005/8/layout/process4"/>
    <dgm:cxn modelId="{DC718A92-55AC-4F3E-8393-149AF8F83F5D}" type="presParOf" srcId="{117FBA6C-C26D-4CA3-ABAB-6F822BD43742}" destId="{15B7C499-2D23-4DD1-9CC5-2D00A7DBEF47}" srcOrd="2" destOrd="0" presId="urn:microsoft.com/office/officeart/2005/8/layout/process4"/>
    <dgm:cxn modelId="{42CF9C13-5E1E-476F-93DF-5710C2D586A8}" type="presParOf" srcId="{15B7C499-2D23-4DD1-9CC5-2D00A7DBEF47}" destId="{A3BE784C-4F9F-48B6-8981-DFA1B5437B17}" srcOrd="0" destOrd="0" presId="urn:microsoft.com/office/officeart/2005/8/layout/process4"/>
    <dgm:cxn modelId="{8525FFB2-508B-40E4-B9A2-B333BB45BC7E}" type="presParOf" srcId="{2437CCCB-B9A7-4D14-86F6-EE00B5C9134F}" destId="{93B6E1F3-9EF9-4EF0-97EB-F10D470AC00A}" srcOrd="3" destOrd="0" presId="urn:microsoft.com/office/officeart/2005/8/layout/process4"/>
    <dgm:cxn modelId="{99F872CF-01B5-4AC0-AB27-E333C2723B76}" type="presParOf" srcId="{2437CCCB-B9A7-4D14-86F6-EE00B5C9134F}" destId="{7CB4838F-A79C-4F06-83B2-7F7758F73277}" srcOrd="4" destOrd="0" presId="urn:microsoft.com/office/officeart/2005/8/layout/process4"/>
    <dgm:cxn modelId="{F87E0832-459E-4E30-A028-DFD862E53057}" type="presParOf" srcId="{7CB4838F-A79C-4F06-83B2-7F7758F73277}" destId="{0515D5AA-C265-4281-8827-2CB222B1B426}" srcOrd="0" destOrd="0" presId="urn:microsoft.com/office/officeart/2005/8/layout/process4"/>
    <dgm:cxn modelId="{F008E306-FF34-41BD-B490-DD3F283161D5}" type="presParOf" srcId="{7CB4838F-A79C-4F06-83B2-7F7758F73277}" destId="{2DB1CE40-915A-462E-B46E-7811398107C7}" srcOrd="1" destOrd="0" presId="urn:microsoft.com/office/officeart/2005/8/layout/process4"/>
    <dgm:cxn modelId="{B9236753-4634-46E6-AE09-0665B760E2CF}" type="presParOf" srcId="{7CB4838F-A79C-4F06-83B2-7F7758F73277}" destId="{B57BFFBB-4960-4A61-A72E-048318AB2BCE}" srcOrd="2" destOrd="0" presId="urn:microsoft.com/office/officeart/2005/8/layout/process4"/>
    <dgm:cxn modelId="{726B0D09-4229-467D-8CEE-9D8F4CADB2DC}" type="presParOf" srcId="{B57BFFBB-4960-4A61-A72E-048318AB2BCE}" destId="{68D8388F-494C-4D2F-8D58-80C8F9C87930}" srcOrd="0" destOrd="0" presId="urn:microsoft.com/office/officeart/2005/8/layout/process4"/>
    <dgm:cxn modelId="{56BA70C2-5EDB-4181-ACA9-A1AC0759EDCC}" type="presParOf" srcId="{2437CCCB-B9A7-4D14-86F6-EE00B5C9134F}" destId="{80C51ED5-6562-4C64-B561-2F8A83B778E9}" srcOrd="5" destOrd="0" presId="urn:microsoft.com/office/officeart/2005/8/layout/process4"/>
    <dgm:cxn modelId="{2F57E1BF-E6C1-4D24-A8F3-CACE50DFB498}" type="presParOf" srcId="{2437CCCB-B9A7-4D14-86F6-EE00B5C9134F}" destId="{6A22ADF2-BBEB-4335-8920-26499CA68523}" srcOrd="6" destOrd="0" presId="urn:microsoft.com/office/officeart/2005/8/layout/process4"/>
    <dgm:cxn modelId="{8C882F8E-8074-4E41-9279-717D8451DEC8}" type="presParOf" srcId="{6A22ADF2-BBEB-4335-8920-26499CA68523}" destId="{FDEA23FC-D586-40CF-A00B-D40EA980BC62}" srcOrd="0" destOrd="0" presId="urn:microsoft.com/office/officeart/2005/8/layout/process4"/>
    <dgm:cxn modelId="{603023B0-3A8F-468B-9173-B2683C8672D6}" type="presParOf" srcId="{6A22ADF2-BBEB-4335-8920-26499CA68523}" destId="{E1D78934-65C5-4AE1-86B7-3C47FA68FB25}" srcOrd="1" destOrd="0" presId="urn:microsoft.com/office/officeart/2005/8/layout/process4"/>
    <dgm:cxn modelId="{AC4B9927-FB0D-41EF-8A20-728E56E11DA3}" type="presParOf" srcId="{6A22ADF2-BBEB-4335-8920-26499CA68523}" destId="{9E5BB304-5EC8-4DAF-A821-7533EA34C0D5}" srcOrd="2" destOrd="0" presId="urn:microsoft.com/office/officeart/2005/8/layout/process4"/>
    <dgm:cxn modelId="{6EA4B6DA-2763-4E82-944B-EBE73979322F}" type="presParOf" srcId="{9E5BB304-5EC8-4DAF-A821-7533EA34C0D5}" destId="{D2D68A16-FCA9-4B54-81E4-45278D3584D6}" srcOrd="0" destOrd="0" presId="urn:microsoft.com/office/officeart/2005/8/layout/process4"/>
    <dgm:cxn modelId="{2EAC9FAD-9AEC-465B-9792-8E544582BF61}" type="presParOf" srcId="{2437CCCB-B9A7-4D14-86F6-EE00B5C9134F}" destId="{48C527C8-6A3F-47BA-BEC8-C2D7F84F057D}" srcOrd="7" destOrd="0" presId="urn:microsoft.com/office/officeart/2005/8/layout/process4"/>
    <dgm:cxn modelId="{632A7475-46CE-4811-AEC2-4A10454F61D0}" type="presParOf" srcId="{2437CCCB-B9A7-4D14-86F6-EE00B5C9134F}" destId="{3989B00B-5ECE-4E10-9DF7-A6ED125DEF78}" srcOrd="8" destOrd="0" presId="urn:microsoft.com/office/officeart/2005/8/layout/process4"/>
    <dgm:cxn modelId="{94329052-3F20-43C5-A872-A6DBC0F375AE}" type="presParOf" srcId="{3989B00B-5ECE-4E10-9DF7-A6ED125DEF78}" destId="{1867B8C3-9566-48BB-843D-AE7C48896694}" srcOrd="0" destOrd="0" presId="urn:microsoft.com/office/officeart/2005/8/layout/process4"/>
    <dgm:cxn modelId="{A7BEACB7-9C5E-46F8-89BC-178DBB7E8649}" type="presParOf" srcId="{3989B00B-5ECE-4E10-9DF7-A6ED125DEF78}" destId="{627E0A50-15C9-45BE-9699-F450791A8F56}" srcOrd="1" destOrd="0" presId="urn:microsoft.com/office/officeart/2005/8/layout/process4"/>
    <dgm:cxn modelId="{00CF7F6A-75DA-49FF-9ADC-B6B356858754}" type="presParOf" srcId="{3989B00B-5ECE-4E10-9DF7-A6ED125DEF78}" destId="{BC82FEC5-0D43-4653-9C27-19F576E738EF}" srcOrd="2" destOrd="0" presId="urn:microsoft.com/office/officeart/2005/8/layout/process4"/>
    <dgm:cxn modelId="{D8B47CDC-A1AC-4F45-8648-37BA2EE11FA0}" type="presParOf" srcId="{BC82FEC5-0D43-4653-9C27-19F576E738EF}" destId="{3410E5E1-28A6-416A-9DF6-46D11C8CD2C5}" srcOrd="0" destOrd="0" presId="urn:microsoft.com/office/officeart/2005/8/layout/process4"/>
    <dgm:cxn modelId="{007E6D93-6BF1-4898-98BB-093151B0F219}" type="presParOf" srcId="{2437CCCB-B9A7-4D14-86F6-EE00B5C9134F}" destId="{CE35A6CF-3FD3-47EA-B3B7-0CF4B938DBF6}" srcOrd="9" destOrd="0" presId="urn:microsoft.com/office/officeart/2005/8/layout/process4"/>
    <dgm:cxn modelId="{B91E8CDF-B324-48A1-86A5-AC989C85A656}" type="presParOf" srcId="{2437CCCB-B9A7-4D14-86F6-EE00B5C9134F}" destId="{E062BB06-0E39-4B6D-836F-8A8CA595394C}" srcOrd="10" destOrd="0" presId="urn:microsoft.com/office/officeart/2005/8/layout/process4"/>
    <dgm:cxn modelId="{B579912B-1D26-482A-945D-17B3EEAD2010}" type="presParOf" srcId="{E062BB06-0E39-4B6D-836F-8A8CA595394C}" destId="{5A63D781-1FF4-40DB-BF21-0E363CB3C0CB}" srcOrd="0" destOrd="0" presId="urn:microsoft.com/office/officeart/2005/8/layout/process4"/>
    <dgm:cxn modelId="{13C05FF8-964F-4EE8-9806-18D1B34860C1}" type="presParOf" srcId="{E062BB06-0E39-4B6D-836F-8A8CA595394C}" destId="{9E6278D8-A947-4D0C-8FD9-10E7BCBD10E5}" srcOrd="1" destOrd="0" presId="urn:microsoft.com/office/officeart/2005/8/layout/process4"/>
    <dgm:cxn modelId="{D2CF7AC6-8B62-41FD-9346-4C1F1D074E70}" type="presParOf" srcId="{E062BB06-0E39-4B6D-836F-8A8CA595394C}" destId="{968ABD89-67C5-4CEA-A9B5-EDE6B977D0B7}" srcOrd="2" destOrd="0" presId="urn:microsoft.com/office/officeart/2005/8/layout/process4"/>
    <dgm:cxn modelId="{8C704121-CE71-451A-B3A5-8DDB93CF865F}" type="presParOf" srcId="{968ABD89-67C5-4CEA-A9B5-EDE6B977D0B7}" destId="{9F2E9A5B-776E-41B6-97D1-6E112D9681BC}" srcOrd="0" destOrd="0" presId="urn:microsoft.com/office/officeart/2005/8/layout/process4"/>
    <dgm:cxn modelId="{E8435611-7B00-46D6-A783-3598E2986E19}" type="presParOf" srcId="{2437CCCB-B9A7-4D14-86F6-EE00B5C9134F}" destId="{AD8EAF57-07D8-498F-A5A2-C1F18121E744}" srcOrd="11" destOrd="0" presId="urn:microsoft.com/office/officeart/2005/8/layout/process4"/>
    <dgm:cxn modelId="{59B87E08-722B-4907-8283-1FE6A894D5C1}" type="presParOf" srcId="{2437CCCB-B9A7-4D14-86F6-EE00B5C9134F}" destId="{898BF832-4924-4777-A519-6E7D2B8DE981}" srcOrd="12" destOrd="0" presId="urn:microsoft.com/office/officeart/2005/8/layout/process4"/>
    <dgm:cxn modelId="{526F128C-62AD-48EF-B69A-DDF0CA4A0ADB}" type="presParOf" srcId="{898BF832-4924-4777-A519-6E7D2B8DE981}" destId="{C87296A4-3970-401B-A4AE-6A1E9A5634DF}" srcOrd="0" destOrd="0" presId="urn:microsoft.com/office/officeart/2005/8/layout/process4"/>
    <dgm:cxn modelId="{76A6575A-F459-4006-9348-369E6D91263B}" type="presParOf" srcId="{898BF832-4924-4777-A519-6E7D2B8DE981}" destId="{1B271FD6-725F-4744-BB0E-B777105D7DA2}" srcOrd="1" destOrd="0" presId="urn:microsoft.com/office/officeart/2005/8/layout/process4"/>
    <dgm:cxn modelId="{22CBEC09-E479-4114-B223-6585D49FA16F}" type="presParOf" srcId="{898BF832-4924-4777-A519-6E7D2B8DE981}" destId="{5A6BB2BA-2166-40E0-AF47-9284C683E557}" srcOrd="2" destOrd="0" presId="urn:microsoft.com/office/officeart/2005/8/layout/process4"/>
    <dgm:cxn modelId="{FFC76A55-75DA-40F4-878D-AF9CC8E0F768}" type="presParOf" srcId="{5A6BB2BA-2166-40E0-AF47-9284C683E557}" destId="{48E5895E-7321-45E9-B53C-7B0575FBEDE3}" srcOrd="0" destOrd="0" presId="urn:microsoft.com/office/officeart/2005/8/layout/process4"/>
    <dgm:cxn modelId="{26807A7E-BD2D-4EA7-A600-4554286B5F07}" type="presParOf" srcId="{2437CCCB-B9A7-4D14-86F6-EE00B5C9134F}" destId="{D54B28D4-2D9D-4193-B64A-B3D4D1C5E4A1}" srcOrd="13" destOrd="0" presId="urn:microsoft.com/office/officeart/2005/8/layout/process4"/>
    <dgm:cxn modelId="{F6EE0A83-0B00-4C79-A12D-F1BE8B5F8595}" type="presParOf" srcId="{2437CCCB-B9A7-4D14-86F6-EE00B5C9134F}" destId="{4EC3B712-3EC1-4FA0-B56B-9FC0095BA859}" srcOrd="14" destOrd="0" presId="urn:microsoft.com/office/officeart/2005/8/layout/process4"/>
    <dgm:cxn modelId="{EB3B42C0-6495-4B5F-B83C-C5085C5B35A4}" type="presParOf" srcId="{4EC3B712-3EC1-4FA0-B56B-9FC0095BA859}" destId="{AC8F6039-B207-4F70-B726-3C9B2F9485F3}" srcOrd="0" destOrd="0" presId="urn:microsoft.com/office/officeart/2005/8/layout/process4"/>
    <dgm:cxn modelId="{07176400-34F4-4308-8573-3BFD31C79380}" type="presParOf" srcId="{4EC3B712-3EC1-4FA0-B56B-9FC0095BA859}" destId="{FCAFA782-1F3B-4600-BC9D-F9D5EA214F0B}" srcOrd="1" destOrd="0" presId="urn:microsoft.com/office/officeart/2005/8/layout/process4"/>
    <dgm:cxn modelId="{40E6E51F-DA7B-45AB-8B44-B70FAF5EDB49}" type="presParOf" srcId="{4EC3B712-3EC1-4FA0-B56B-9FC0095BA859}" destId="{02B750DB-8E08-4D6C-8F2D-56CDACC02679}" srcOrd="2" destOrd="0" presId="urn:microsoft.com/office/officeart/2005/8/layout/process4"/>
    <dgm:cxn modelId="{1BBAD955-AFD6-4F50-B3E6-7ADE1DBF016B}" type="presParOf" srcId="{02B750DB-8E08-4D6C-8F2D-56CDACC02679}" destId="{DC230B2B-542A-4726-847F-7394CDB5C6F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4DA65-1EB6-49F9-A9AF-4E7B48C3B40C}">
      <dsp:nvSpPr>
        <dsp:cNvPr id="0" name=""/>
        <dsp:cNvSpPr/>
      </dsp:nvSpPr>
      <dsp:spPr>
        <a:xfrm>
          <a:off x="421398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1004D-8FEF-46B0-B693-4CFB069915FC}">
      <dsp:nvSpPr>
        <dsp:cNvPr id="0" name=""/>
        <dsp:cNvSpPr/>
      </dsp:nvSpPr>
      <dsp:spPr>
        <a:xfrm>
          <a:off x="84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Executive Summary</a:t>
          </a:r>
        </a:p>
      </dsp:txBody>
      <dsp:txXfrm>
        <a:off x="841" y="2344441"/>
        <a:ext cx="1529296" cy="611718"/>
      </dsp:txXfrm>
    </dsp:sp>
    <dsp:sp modelId="{09A1BB8D-FC2E-4BD6-A0CF-4CC18E8BDF67}">
      <dsp:nvSpPr>
        <dsp:cNvPr id="0" name=""/>
        <dsp:cNvSpPr/>
      </dsp:nvSpPr>
      <dsp:spPr>
        <a:xfrm>
          <a:off x="2218322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1A53B-18E2-40B7-ADE0-FFCD92067180}">
      <dsp:nvSpPr>
        <dsp:cNvPr id="0" name=""/>
        <dsp:cNvSpPr/>
      </dsp:nvSpPr>
      <dsp:spPr>
        <a:xfrm>
          <a:off x="1797765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Introduction</a:t>
          </a:r>
        </a:p>
      </dsp:txBody>
      <dsp:txXfrm>
        <a:off x="1797765" y="2344441"/>
        <a:ext cx="1529296" cy="611718"/>
      </dsp:txXfrm>
    </dsp:sp>
    <dsp:sp modelId="{DC9BE219-78D1-42C0-B6DB-42A280917091}">
      <dsp:nvSpPr>
        <dsp:cNvPr id="0" name=""/>
        <dsp:cNvSpPr/>
      </dsp:nvSpPr>
      <dsp:spPr>
        <a:xfrm>
          <a:off x="4015246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EE34A-3D1A-4320-848D-F1FEB15D089B}">
      <dsp:nvSpPr>
        <dsp:cNvPr id="0" name=""/>
        <dsp:cNvSpPr/>
      </dsp:nvSpPr>
      <dsp:spPr>
        <a:xfrm>
          <a:off x="3594689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Methodology</a:t>
          </a:r>
        </a:p>
      </dsp:txBody>
      <dsp:txXfrm>
        <a:off x="3594689" y="2344441"/>
        <a:ext cx="1529296" cy="611718"/>
      </dsp:txXfrm>
    </dsp:sp>
    <dsp:sp modelId="{E9850DEE-4A76-4D45-98B0-B8BBB5D05EF0}">
      <dsp:nvSpPr>
        <dsp:cNvPr id="0" name=""/>
        <dsp:cNvSpPr/>
      </dsp:nvSpPr>
      <dsp:spPr>
        <a:xfrm>
          <a:off x="5812170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B340C-B7CD-4AA9-BD0B-4B66791EB8F2}">
      <dsp:nvSpPr>
        <dsp:cNvPr id="0" name=""/>
        <dsp:cNvSpPr/>
      </dsp:nvSpPr>
      <dsp:spPr>
        <a:xfrm>
          <a:off x="5391613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Results</a:t>
          </a:r>
        </a:p>
      </dsp:txBody>
      <dsp:txXfrm>
        <a:off x="5391613" y="2344441"/>
        <a:ext cx="1529296" cy="611718"/>
      </dsp:txXfrm>
    </dsp:sp>
    <dsp:sp modelId="{50FF0F95-8CC3-43B0-8389-168384816104}">
      <dsp:nvSpPr>
        <dsp:cNvPr id="0" name=""/>
        <dsp:cNvSpPr/>
      </dsp:nvSpPr>
      <dsp:spPr>
        <a:xfrm>
          <a:off x="7609093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7D992-C04D-4046-88CC-4B658A8955B7}">
      <dsp:nvSpPr>
        <dsp:cNvPr id="0" name=""/>
        <dsp:cNvSpPr/>
      </dsp:nvSpPr>
      <dsp:spPr>
        <a:xfrm>
          <a:off x="7188537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Conclusion</a:t>
          </a:r>
        </a:p>
      </dsp:txBody>
      <dsp:txXfrm>
        <a:off x="7188537" y="2344441"/>
        <a:ext cx="1529296" cy="611718"/>
      </dsp:txXfrm>
    </dsp:sp>
    <dsp:sp modelId="{A814B7BD-928A-4B88-B889-33C6346E6220}">
      <dsp:nvSpPr>
        <dsp:cNvPr id="0" name=""/>
        <dsp:cNvSpPr/>
      </dsp:nvSpPr>
      <dsp:spPr>
        <a:xfrm>
          <a:off x="9406017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FFAB4-C5A9-4439-B636-FD61568FF89B}">
      <dsp:nvSpPr>
        <dsp:cNvPr id="0" name=""/>
        <dsp:cNvSpPr/>
      </dsp:nvSpPr>
      <dsp:spPr>
        <a:xfrm>
          <a:off x="898546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Appendix</a:t>
          </a:r>
        </a:p>
      </dsp:txBody>
      <dsp:txXfrm>
        <a:off x="8985461" y="2344441"/>
        <a:ext cx="1529296" cy="611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436E3-4E7A-4A2F-A2AD-BDF7A462C669}">
      <dsp:nvSpPr>
        <dsp:cNvPr id="0" name=""/>
        <dsp:cNvSpPr/>
      </dsp:nvSpPr>
      <dsp:spPr>
        <a:xfrm>
          <a:off x="5915" y="886510"/>
          <a:ext cx="668882" cy="6688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9FC48B-766C-475E-BAB6-BB2CA954FDFA}">
      <dsp:nvSpPr>
        <dsp:cNvPr id="0" name=""/>
        <dsp:cNvSpPr/>
      </dsp:nvSpPr>
      <dsp:spPr>
        <a:xfrm>
          <a:off x="5915" y="1668094"/>
          <a:ext cx="1911093" cy="1005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Data collection methodology:</a:t>
          </a:r>
        </a:p>
      </dsp:txBody>
      <dsp:txXfrm>
        <a:off x="5915" y="1668094"/>
        <a:ext cx="1911093" cy="1005283"/>
      </dsp:txXfrm>
    </dsp:sp>
    <dsp:sp modelId="{679610E4-4DE3-4C4C-AAE6-E8EA365FC156}">
      <dsp:nvSpPr>
        <dsp:cNvPr id="0" name=""/>
        <dsp:cNvSpPr/>
      </dsp:nvSpPr>
      <dsp:spPr>
        <a:xfrm>
          <a:off x="5915" y="2725797"/>
          <a:ext cx="1911093" cy="78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Using SpaceX REST API and web scraping Wiki pages detailing Falcon 9 launch records</a:t>
          </a:r>
        </a:p>
      </dsp:txBody>
      <dsp:txXfrm>
        <a:off x="5915" y="2725797"/>
        <a:ext cx="1911093" cy="781674"/>
      </dsp:txXfrm>
    </dsp:sp>
    <dsp:sp modelId="{82180424-5314-4741-9084-F28362258665}">
      <dsp:nvSpPr>
        <dsp:cNvPr id="0" name=""/>
        <dsp:cNvSpPr/>
      </dsp:nvSpPr>
      <dsp:spPr>
        <a:xfrm>
          <a:off x="2251450" y="886510"/>
          <a:ext cx="668882" cy="6688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024C8-F98F-44E6-A850-D15B3C2A11F6}">
      <dsp:nvSpPr>
        <dsp:cNvPr id="0" name=""/>
        <dsp:cNvSpPr/>
      </dsp:nvSpPr>
      <dsp:spPr>
        <a:xfrm>
          <a:off x="2251450" y="1668094"/>
          <a:ext cx="1911093" cy="1005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Data wrangling</a:t>
          </a:r>
        </a:p>
      </dsp:txBody>
      <dsp:txXfrm>
        <a:off x="2251450" y="1668094"/>
        <a:ext cx="1911093" cy="1005283"/>
      </dsp:txXfrm>
    </dsp:sp>
    <dsp:sp modelId="{49AFC1E8-C96C-4244-902C-7D0E5D74BA8E}">
      <dsp:nvSpPr>
        <dsp:cNvPr id="0" name=""/>
        <dsp:cNvSpPr/>
      </dsp:nvSpPr>
      <dsp:spPr>
        <a:xfrm>
          <a:off x="2251450" y="2725797"/>
          <a:ext cx="1911093" cy="78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Classified each launch as a good (1) or bad (0) outcome and found success rate.</a:t>
          </a:r>
        </a:p>
      </dsp:txBody>
      <dsp:txXfrm>
        <a:off x="2251450" y="2725797"/>
        <a:ext cx="1911093" cy="781674"/>
      </dsp:txXfrm>
    </dsp:sp>
    <dsp:sp modelId="{A37F5A15-2A9F-402C-A9DE-DC21069C9493}">
      <dsp:nvSpPr>
        <dsp:cNvPr id="0" name=""/>
        <dsp:cNvSpPr/>
      </dsp:nvSpPr>
      <dsp:spPr>
        <a:xfrm>
          <a:off x="4496986" y="886510"/>
          <a:ext cx="668882" cy="6688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178101-8EE3-4F5C-BC3D-7B31E5E746F0}">
      <dsp:nvSpPr>
        <dsp:cNvPr id="0" name=""/>
        <dsp:cNvSpPr/>
      </dsp:nvSpPr>
      <dsp:spPr>
        <a:xfrm>
          <a:off x="4496986" y="1668094"/>
          <a:ext cx="1911093" cy="1005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Exploratory data analysis (EDA) using visualization and SQL</a:t>
          </a:r>
        </a:p>
      </dsp:txBody>
      <dsp:txXfrm>
        <a:off x="4496986" y="1668094"/>
        <a:ext cx="1911093" cy="1005283"/>
      </dsp:txXfrm>
    </dsp:sp>
    <dsp:sp modelId="{E5E08059-2FE6-4361-A023-0150A651A235}">
      <dsp:nvSpPr>
        <dsp:cNvPr id="0" name=""/>
        <dsp:cNvSpPr/>
      </dsp:nvSpPr>
      <dsp:spPr>
        <a:xfrm>
          <a:off x="4496986" y="2725797"/>
          <a:ext cx="1911093" cy="78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Rank of landing outcomes by count, visualizing relationships etc.</a:t>
          </a:r>
        </a:p>
      </dsp:txBody>
      <dsp:txXfrm>
        <a:off x="4496986" y="2725797"/>
        <a:ext cx="1911093" cy="781674"/>
      </dsp:txXfrm>
    </dsp:sp>
    <dsp:sp modelId="{5A272CF4-2872-4200-9E85-34E6D4AA9618}">
      <dsp:nvSpPr>
        <dsp:cNvPr id="0" name=""/>
        <dsp:cNvSpPr/>
      </dsp:nvSpPr>
      <dsp:spPr>
        <a:xfrm>
          <a:off x="6742521" y="886510"/>
          <a:ext cx="668882" cy="6688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CB5CE-9F63-47DB-9AA9-6289E48996F6}">
      <dsp:nvSpPr>
        <dsp:cNvPr id="0" name=""/>
        <dsp:cNvSpPr/>
      </dsp:nvSpPr>
      <dsp:spPr>
        <a:xfrm>
          <a:off x="6742521" y="1668094"/>
          <a:ext cx="1911093" cy="1005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Interactive visual analytics using Folium and Plotly Dash</a:t>
          </a:r>
        </a:p>
      </dsp:txBody>
      <dsp:txXfrm>
        <a:off x="6742521" y="1668094"/>
        <a:ext cx="1911093" cy="1005283"/>
      </dsp:txXfrm>
    </dsp:sp>
    <dsp:sp modelId="{CBD838A1-5B85-468A-874F-D1EF55E06566}">
      <dsp:nvSpPr>
        <dsp:cNvPr id="0" name=""/>
        <dsp:cNvSpPr/>
      </dsp:nvSpPr>
      <dsp:spPr>
        <a:xfrm>
          <a:off x="6742521" y="2725797"/>
          <a:ext cx="1911093" cy="78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 close are launch sites to coastlines, railways, highways, cities etc.</a:t>
          </a:r>
        </a:p>
      </dsp:txBody>
      <dsp:txXfrm>
        <a:off x="6742521" y="2725797"/>
        <a:ext cx="1911093" cy="781674"/>
      </dsp:txXfrm>
    </dsp:sp>
    <dsp:sp modelId="{77D2D35B-1528-45EC-9E44-5A1EC4A3E35E}">
      <dsp:nvSpPr>
        <dsp:cNvPr id="0" name=""/>
        <dsp:cNvSpPr/>
      </dsp:nvSpPr>
      <dsp:spPr>
        <a:xfrm>
          <a:off x="8988056" y="886510"/>
          <a:ext cx="668882" cy="6688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6B11A-8AF4-4399-A9D9-EDCF67874B90}">
      <dsp:nvSpPr>
        <dsp:cNvPr id="0" name=""/>
        <dsp:cNvSpPr/>
      </dsp:nvSpPr>
      <dsp:spPr>
        <a:xfrm>
          <a:off x="8988056" y="1668094"/>
          <a:ext cx="1911093" cy="1005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Predictive analysis using classification models</a:t>
          </a:r>
        </a:p>
      </dsp:txBody>
      <dsp:txXfrm>
        <a:off x="8988056" y="1668094"/>
        <a:ext cx="1911093" cy="1005283"/>
      </dsp:txXfrm>
    </dsp:sp>
    <dsp:sp modelId="{7B999365-5190-4490-9857-ADE06C0B4C79}">
      <dsp:nvSpPr>
        <dsp:cNvPr id="0" name=""/>
        <dsp:cNvSpPr/>
      </dsp:nvSpPr>
      <dsp:spPr>
        <a:xfrm>
          <a:off x="8988056" y="2725797"/>
          <a:ext cx="1911093" cy="78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Using Grid Search to find the optimum hyperparameters and accuracy of models</a:t>
          </a:r>
        </a:p>
      </dsp:txBody>
      <dsp:txXfrm>
        <a:off x="8988056" y="2725797"/>
        <a:ext cx="1911093" cy="7816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8435D-0E1B-4C14-9286-B0FCD8AFA531}">
      <dsp:nvSpPr>
        <dsp:cNvPr id="0" name=""/>
        <dsp:cNvSpPr/>
      </dsp:nvSpPr>
      <dsp:spPr>
        <a:xfrm>
          <a:off x="0" y="4169955"/>
          <a:ext cx="10905066" cy="547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 err="1"/>
            <a:t>Github</a:t>
          </a:r>
          <a:r>
            <a:rPr lang="en-GB" sz="1600" b="1" kern="1200" dirty="0"/>
            <a:t> link:</a:t>
          </a:r>
          <a:br>
            <a:rPr lang="en-GB" sz="1000" b="1" kern="1200" dirty="0"/>
          </a:br>
          <a:r>
            <a:rPr lang="en-GB" sz="1100" kern="1200" dirty="0"/>
            <a:t>	</a:t>
          </a:r>
          <a:r>
            <a:rPr lang="en-GB" sz="1000" kern="1200" dirty="0"/>
            <a:t>https://github.com/abushuu12/data-science-capstone/blob/31a0cdb8d7e25e82d3065c51fccde67c826b62f6/Data%20Collection%20API.ipynb</a:t>
          </a:r>
          <a:endParaRPr lang="en-US" sz="1100" kern="1200" dirty="0"/>
        </a:p>
      </dsp:txBody>
      <dsp:txXfrm>
        <a:off x="0" y="4169955"/>
        <a:ext cx="10905066" cy="547304"/>
      </dsp:txXfrm>
    </dsp:sp>
    <dsp:sp modelId="{03104BE9-F3DA-4CD0-8A28-DF140510C19C}">
      <dsp:nvSpPr>
        <dsp:cNvPr id="0" name=""/>
        <dsp:cNvSpPr/>
      </dsp:nvSpPr>
      <dsp:spPr>
        <a:xfrm rot="10800000">
          <a:off x="0" y="3336410"/>
          <a:ext cx="10905066" cy="84175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Only Falcon9 Data (removing Falcon1):</a:t>
          </a:r>
          <a:endParaRPr lang="en-US" sz="1600" b="1" kern="1200" dirty="0"/>
        </a:p>
      </dsp:txBody>
      <dsp:txXfrm rot="-10800000">
        <a:off x="0" y="3336410"/>
        <a:ext cx="10905066" cy="295455"/>
      </dsp:txXfrm>
    </dsp:sp>
    <dsp:sp modelId="{C4210C7C-E65D-452E-8C44-3161198092EA}">
      <dsp:nvSpPr>
        <dsp:cNvPr id="0" name=""/>
        <dsp:cNvSpPr/>
      </dsp:nvSpPr>
      <dsp:spPr>
        <a:xfrm>
          <a:off x="0" y="3631866"/>
          <a:ext cx="10905066" cy="2516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data_falcon9 = df[df['</a:t>
          </a:r>
          <a:r>
            <a:rPr lang="en-GB" sz="1400" kern="1200" dirty="0" err="1"/>
            <a:t>BoosterVersion</a:t>
          </a:r>
          <a:r>
            <a:rPr lang="en-GB" sz="1400" kern="1200" dirty="0"/>
            <a:t>']!='Falcon 1']</a:t>
          </a:r>
          <a:endParaRPr lang="en-US" sz="1400" kern="1200" dirty="0"/>
        </a:p>
      </dsp:txBody>
      <dsp:txXfrm>
        <a:off x="0" y="3631866"/>
        <a:ext cx="10905066" cy="251684"/>
      </dsp:txXfrm>
    </dsp:sp>
    <dsp:sp modelId="{8A23EEE2-B19E-4575-AC72-F1C838ACF122}">
      <dsp:nvSpPr>
        <dsp:cNvPr id="0" name=""/>
        <dsp:cNvSpPr/>
      </dsp:nvSpPr>
      <dsp:spPr>
        <a:xfrm rot="10800000">
          <a:off x="0" y="2502866"/>
          <a:ext cx="10905066" cy="84175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Pandas </a:t>
          </a:r>
          <a:r>
            <a:rPr lang="en-GB" sz="1600" b="1" kern="1200" dirty="0" err="1"/>
            <a:t>dataframe</a:t>
          </a:r>
          <a:r>
            <a:rPr lang="en-GB" sz="1600" b="1" kern="1200" dirty="0"/>
            <a:t> from list:</a:t>
          </a:r>
          <a:endParaRPr lang="en-US" sz="1600" b="1" kern="1200" dirty="0"/>
        </a:p>
      </dsp:txBody>
      <dsp:txXfrm rot="-10800000">
        <a:off x="0" y="2502866"/>
        <a:ext cx="10905066" cy="295455"/>
      </dsp:txXfrm>
    </dsp:sp>
    <dsp:sp modelId="{B34D3522-4B4A-45D0-BD60-BFBA180A0E6E}">
      <dsp:nvSpPr>
        <dsp:cNvPr id="0" name=""/>
        <dsp:cNvSpPr/>
      </dsp:nvSpPr>
      <dsp:spPr>
        <a:xfrm>
          <a:off x="0" y="2798321"/>
          <a:ext cx="10905066" cy="2516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df = </a:t>
          </a:r>
          <a:r>
            <a:rPr lang="en-GB" sz="1400" kern="1200" dirty="0" err="1"/>
            <a:t>pd.DataFrame</a:t>
          </a:r>
          <a:r>
            <a:rPr lang="en-GB" sz="1400" kern="1200" dirty="0"/>
            <a:t>(</a:t>
          </a:r>
          <a:r>
            <a:rPr lang="en-GB" sz="1400" kern="1200" dirty="0" err="1"/>
            <a:t>launch_dict</a:t>
          </a:r>
          <a:r>
            <a:rPr lang="en-GB" sz="1400" kern="1200" dirty="0"/>
            <a:t>)</a:t>
          </a:r>
          <a:endParaRPr lang="en-US" sz="1400" kern="1200" dirty="0"/>
        </a:p>
      </dsp:txBody>
      <dsp:txXfrm>
        <a:off x="0" y="2798321"/>
        <a:ext cx="10905066" cy="251684"/>
      </dsp:txXfrm>
    </dsp:sp>
    <dsp:sp modelId="{4392A944-4202-4900-827F-206988750B5A}">
      <dsp:nvSpPr>
        <dsp:cNvPr id="0" name=""/>
        <dsp:cNvSpPr/>
      </dsp:nvSpPr>
      <dsp:spPr>
        <a:xfrm rot="10800000">
          <a:off x="0" y="1669321"/>
          <a:ext cx="10905066" cy="84175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Create a dictionary of lists from the data:</a:t>
          </a:r>
          <a:endParaRPr lang="en-US" sz="1600" b="1" kern="1200" dirty="0"/>
        </a:p>
      </dsp:txBody>
      <dsp:txXfrm rot="-10800000">
        <a:off x="0" y="1669321"/>
        <a:ext cx="10905066" cy="295455"/>
      </dsp:txXfrm>
    </dsp:sp>
    <dsp:sp modelId="{F9256B4A-481E-4125-AEDD-AD81CC4778EC}">
      <dsp:nvSpPr>
        <dsp:cNvPr id="0" name=""/>
        <dsp:cNvSpPr/>
      </dsp:nvSpPr>
      <dsp:spPr>
        <a:xfrm>
          <a:off x="0" y="1964777"/>
          <a:ext cx="10905066" cy="2516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launch_dict</a:t>
          </a:r>
          <a:r>
            <a:rPr lang="en-GB" sz="1400" kern="1200" dirty="0"/>
            <a:t> = {‘Col1Name’: list(data[‘Col1’]), … }</a:t>
          </a:r>
          <a:endParaRPr lang="en-US" sz="1400" kern="1200" dirty="0"/>
        </a:p>
      </dsp:txBody>
      <dsp:txXfrm>
        <a:off x="0" y="1964777"/>
        <a:ext cx="10905066" cy="251684"/>
      </dsp:txXfrm>
    </dsp:sp>
    <dsp:sp modelId="{C34C285C-9646-40E9-81E5-ADFB62BD540F}">
      <dsp:nvSpPr>
        <dsp:cNvPr id="0" name=""/>
        <dsp:cNvSpPr/>
      </dsp:nvSpPr>
      <dsp:spPr>
        <a:xfrm rot="10800000">
          <a:off x="0" y="835776"/>
          <a:ext cx="10905066" cy="84175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Normalise JSON response using Pandas:</a:t>
          </a:r>
          <a:endParaRPr lang="en-US" sz="1600" b="1" kern="1200" dirty="0"/>
        </a:p>
      </dsp:txBody>
      <dsp:txXfrm rot="-10800000">
        <a:off x="0" y="835776"/>
        <a:ext cx="10905066" cy="295455"/>
      </dsp:txXfrm>
    </dsp:sp>
    <dsp:sp modelId="{A9CB0273-0814-42DF-AB9E-2BDBB9509B81}">
      <dsp:nvSpPr>
        <dsp:cNvPr id="0" name=""/>
        <dsp:cNvSpPr/>
      </dsp:nvSpPr>
      <dsp:spPr>
        <a:xfrm>
          <a:off x="0" y="1131232"/>
          <a:ext cx="10905066" cy="2516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data = </a:t>
          </a:r>
          <a:r>
            <a:rPr lang="en-GB" sz="1400" kern="1200" dirty="0" err="1"/>
            <a:t>pd.json_normalize</a:t>
          </a:r>
          <a:r>
            <a:rPr lang="en-GB" sz="1400" kern="1200" dirty="0"/>
            <a:t>(</a:t>
          </a:r>
          <a:r>
            <a:rPr lang="en-GB" sz="1400" kern="1200" dirty="0" err="1"/>
            <a:t>response.json</a:t>
          </a:r>
          <a:r>
            <a:rPr lang="en-GB" sz="1400" kern="1200" dirty="0"/>
            <a:t>())</a:t>
          </a:r>
          <a:endParaRPr lang="en-US" sz="1400" kern="1200" dirty="0"/>
        </a:p>
      </dsp:txBody>
      <dsp:txXfrm>
        <a:off x="0" y="1131232"/>
        <a:ext cx="10905066" cy="251684"/>
      </dsp:txXfrm>
    </dsp:sp>
    <dsp:sp modelId="{675153D1-3308-4801-BDAA-F056A78E7EF0}">
      <dsp:nvSpPr>
        <dsp:cNvPr id="0" name=""/>
        <dsp:cNvSpPr/>
      </dsp:nvSpPr>
      <dsp:spPr>
        <a:xfrm rot="10800000">
          <a:off x="0" y="2232"/>
          <a:ext cx="10905066" cy="84175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HTTP Get Request for SpaceX REST API:</a:t>
          </a:r>
          <a:endParaRPr lang="en-US" sz="1600" b="1" kern="1200" dirty="0"/>
        </a:p>
      </dsp:txBody>
      <dsp:txXfrm rot="-10800000">
        <a:off x="0" y="2232"/>
        <a:ext cx="10905066" cy="295455"/>
      </dsp:txXfrm>
    </dsp:sp>
    <dsp:sp modelId="{4CC14F97-9C91-4DD1-8167-F0A2C5ACD6CE}">
      <dsp:nvSpPr>
        <dsp:cNvPr id="0" name=""/>
        <dsp:cNvSpPr/>
      </dsp:nvSpPr>
      <dsp:spPr>
        <a:xfrm>
          <a:off x="0" y="297688"/>
          <a:ext cx="10905066" cy="2516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requests.get</a:t>
          </a:r>
          <a:r>
            <a:rPr lang="en-GB" sz="1400" kern="1200" dirty="0"/>
            <a:t>(</a:t>
          </a:r>
          <a:r>
            <a:rPr lang="en-GB" sz="1400" kern="1200" dirty="0" err="1"/>
            <a:t>spacex_url</a:t>
          </a:r>
          <a:r>
            <a:rPr lang="en-GB" sz="1400" kern="1200" dirty="0"/>
            <a:t>)</a:t>
          </a:r>
          <a:endParaRPr lang="en-US" sz="1400" kern="1200" dirty="0"/>
        </a:p>
      </dsp:txBody>
      <dsp:txXfrm>
        <a:off x="0" y="297688"/>
        <a:ext cx="10905066" cy="2516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19ECB-254E-42FB-B17F-3D4FAD621F33}">
      <dsp:nvSpPr>
        <dsp:cNvPr id="0" name=""/>
        <dsp:cNvSpPr/>
      </dsp:nvSpPr>
      <dsp:spPr>
        <a:xfrm>
          <a:off x="0" y="4906355"/>
          <a:ext cx="10905066" cy="4600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 err="1"/>
            <a:t>Github</a:t>
          </a:r>
          <a:r>
            <a:rPr lang="en-GB" sz="1600" b="1" kern="1200" dirty="0"/>
            <a:t> link:</a:t>
          </a:r>
          <a:br>
            <a:rPr lang="en-GB" sz="500" b="1" kern="1200" dirty="0"/>
          </a:br>
          <a:r>
            <a:rPr lang="en-GB" sz="1000" kern="1200" dirty="0"/>
            <a:t>https://github.com/abushuu12/data-science-capstone/blob/31a0cdb8d7e25e82d3065c51fccde67c826b62f6/Data%20Collection%20with%20Web%20Scraping.ipynb</a:t>
          </a:r>
          <a:endParaRPr lang="en-US" sz="700" kern="1200" dirty="0"/>
        </a:p>
      </dsp:txBody>
      <dsp:txXfrm>
        <a:off x="0" y="4906355"/>
        <a:ext cx="10905066" cy="460031"/>
      </dsp:txXfrm>
    </dsp:sp>
    <dsp:sp modelId="{E224DCF5-B51B-4E18-A4DA-BD9D9D9F5C01}">
      <dsp:nvSpPr>
        <dsp:cNvPr id="0" name=""/>
        <dsp:cNvSpPr/>
      </dsp:nvSpPr>
      <dsp:spPr>
        <a:xfrm rot="10800000">
          <a:off x="0" y="4205727"/>
          <a:ext cx="10905066" cy="70752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Create a Pandas </a:t>
          </a:r>
          <a:r>
            <a:rPr lang="en-GB" sz="1600" b="1" kern="1200" dirty="0" err="1"/>
            <a:t>dataframe</a:t>
          </a:r>
          <a:r>
            <a:rPr lang="en-GB" sz="1600" b="1" kern="1200" dirty="0"/>
            <a:t> from the dictionary:</a:t>
          </a:r>
          <a:endParaRPr lang="en-US" sz="1600" b="1" kern="1200" dirty="0"/>
        </a:p>
      </dsp:txBody>
      <dsp:txXfrm rot="-10800000">
        <a:off x="0" y="4205727"/>
        <a:ext cx="10905066" cy="248342"/>
      </dsp:txXfrm>
    </dsp:sp>
    <dsp:sp modelId="{C6127755-E867-47FE-9F2F-417BE9815059}">
      <dsp:nvSpPr>
        <dsp:cNvPr id="0" name=""/>
        <dsp:cNvSpPr/>
      </dsp:nvSpPr>
      <dsp:spPr>
        <a:xfrm>
          <a:off x="0" y="4454070"/>
          <a:ext cx="10905066" cy="2115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df=</a:t>
          </a:r>
          <a:r>
            <a:rPr lang="en-GB" sz="1400" kern="1200" dirty="0" err="1"/>
            <a:t>pd.DataFrame</a:t>
          </a:r>
          <a:r>
            <a:rPr lang="en-GB" sz="1400" kern="1200" dirty="0"/>
            <a:t>(</a:t>
          </a:r>
          <a:r>
            <a:rPr lang="en-GB" sz="1400" kern="1200" dirty="0" err="1"/>
            <a:t>launch_dict</a:t>
          </a:r>
          <a:r>
            <a:rPr lang="en-GB" sz="1400" kern="1200" dirty="0"/>
            <a:t>)</a:t>
          </a:r>
          <a:endParaRPr lang="en-US" sz="1400" kern="1200" dirty="0"/>
        </a:p>
      </dsp:txBody>
      <dsp:txXfrm>
        <a:off x="0" y="4454070"/>
        <a:ext cx="10905066" cy="211551"/>
      </dsp:txXfrm>
    </dsp:sp>
    <dsp:sp modelId="{78066DA3-C561-4AF5-9F32-9A7E8C5F73ED}">
      <dsp:nvSpPr>
        <dsp:cNvPr id="0" name=""/>
        <dsp:cNvSpPr/>
      </dsp:nvSpPr>
      <dsp:spPr>
        <a:xfrm rot="10800000">
          <a:off x="0" y="3505099"/>
          <a:ext cx="10905066" cy="70752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Add values to dictionary with column name keys:</a:t>
          </a:r>
          <a:endParaRPr lang="en-US" sz="1600" b="1" kern="1200" dirty="0"/>
        </a:p>
      </dsp:txBody>
      <dsp:txXfrm rot="-10800000">
        <a:off x="0" y="3505099"/>
        <a:ext cx="10905066" cy="248342"/>
      </dsp:txXfrm>
    </dsp:sp>
    <dsp:sp modelId="{72A01DC2-EB9D-4CEA-AB17-D21E4FE6F97D}">
      <dsp:nvSpPr>
        <dsp:cNvPr id="0" name=""/>
        <dsp:cNvSpPr/>
      </dsp:nvSpPr>
      <dsp:spPr>
        <a:xfrm>
          <a:off x="0" y="3753441"/>
          <a:ext cx="10905066" cy="2115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launch_dict</a:t>
          </a:r>
          <a:r>
            <a:rPr lang="en-GB" sz="1400" kern="1200" dirty="0"/>
            <a:t>[‘</a:t>
          </a:r>
          <a:r>
            <a:rPr lang="en-GB" sz="1400" kern="1200" dirty="0" err="1"/>
            <a:t>ColName</a:t>
          </a:r>
          <a:r>
            <a:rPr lang="en-GB" sz="1400" kern="1200" dirty="0"/>
            <a:t>'].append(row[element])</a:t>
          </a:r>
          <a:endParaRPr lang="en-US" sz="1400" kern="1200" dirty="0"/>
        </a:p>
      </dsp:txBody>
      <dsp:txXfrm>
        <a:off x="0" y="3753441"/>
        <a:ext cx="10905066" cy="211551"/>
      </dsp:txXfrm>
    </dsp:sp>
    <dsp:sp modelId="{EE63C6C8-1631-43F0-A50A-824DAC5A4C6A}">
      <dsp:nvSpPr>
        <dsp:cNvPr id="0" name=""/>
        <dsp:cNvSpPr/>
      </dsp:nvSpPr>
      <dsp:spPr>
        <a:xfrm rot="10800000">
          <a:off x="0" y="2804471"/>
          <a:ext cx="10905066" cy="70752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Use </a:t>
          </a:r>
          <a:r>
            <a:rPr lang="en-GB" sz="1600" b="1" kern="1200" dirty="0" err="1"/>
            <a:t>find_all</a:t>
          </a:r>
          <a:r>
            <a:rPr lang="en-GB" sz="1600" b="1" kern="1200" dirty="0"/>
            <a:t>() to identify each row: </a:t>
          </a:r>
          <a:endParaRPr lang="en-US" sz="1600" b="1" kern="1200" dirty="0"/>
        </a:p>
      </dsp:txBody>
      <dsp:txXfrm rot="-10800000">
        <a:off x="0" y="2804471"/>
        <a:ext cx="10905066" cy="248342"/>
      </dsp:txXfrm>
    </dsp:sp>
    <dsp:sp modelId="{8F53FC65-78C9-400C-9027-E423141D33A5}">
      <dsp:nvSpPr>
        <dsp:cNvPr id="0" name=""/>
        <dsp:cNvSpPr/>
      </dsp:nvSpPr>
      <dsp:spPr>
        <a:xfrm>
          <a:off x="0" y="3052813"/>
          <a:ext cx="10905066" cy="2115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for rows in </a:t>
          </a:r>
          <a:r>
            <a:rPr lang="en-GB" sz="1400" kern="1200" dirty="0" err="1"/>
            <a:t>table.find_all</a:t>
          </a:r>
          <a:r>
            <a:rPr lang="en-GB" sz="1400" kern="1200" dirty="0"/>
            <a:t>("tr"): row = </a:t>
          </a:r>
          <a:r>
            <a:rPr lang="en-GB" sz="1400" kern="1200" dirty="0" err="1"/>
            <a:t>rows.find_all</a:t>
          </a:r>
          <a:r>
            <a:rPr lang="en-GB" sz="1400" kern="1200" dirty="0"/>
            <a:t>('td')</a:t>
          </a:r>
          <a:endParaRPr lang="en-US" sz="1400" kern="1200" dirty="0"/>
        </a:p>
      </dsp:txBody>
      <dsp:txXfrm>
        <a:off x="0" y="3052813"/>
        <a:ext cx="10905066" cy="211551"/>
      </dsp:txXfrm>
    </dsp:sp>
    <dsp:sp modelId="{B0F6B0A1-0573-4A8D-9509-378EEDC4DF0B}">
      <dsp:nvSpPr>
        <dsp:cNvPr id="0" name=""/>
        <dsp:cNvSpPr/>
      </dsp:nvSpPr>
      <dsp:spPr>
        <a:xfrm rot="10800000">
          <a:off x="0" y="2103843"/>
          <a:ext cx="10905066" cy="70752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Retrieve all columns to create a list of column names:</a:t>
          </a:r>
          <a:endParaRPr lang="en-US" sz="1600" b="1" kern="1200" dirty="0"/>
        </a:p>
      </dsp:txBody>
      <dsp:txXfrm rot="-10800000">
        <a:off x="0" y="2103843"/>
        <a:ext cx="10905066" cy="248342"/>
      </dsp:txXfrm>
    </dsp:sp>
    <dsp:sp modelId="{0907986C-01D6-4CEF-9A5D-B8D617AD08C3}">
      <dsp:nvSpPr>
        <dsp:cNvPr id="0" name=""/>
        <dsp:cNvSpPr/>
      </dsp:nvSpPr>
      <dsp:spPr>
        <a:xfrm>
          <a:off x="0" y="2352185"/>
          <a:ext cx="10905066" cy="2115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all_th</a:t>
          </a:r>
          <a:r>
            <a:rPr lang="en-GB" sz="1400" kern="1200" dirty="0"/>
            <a:t> = </a:t>
          </a:r>
          <a:r>
            <a:rPr lang="en-GB" sz="1400" kern="1200" dirty="0" err="1"/>
            <a:t>first_launch_table.find_all</a:t>
          </a:r>
          <a:r>
            <a:rPr lang="en-GB" sz="1400" kern="1200" dirty="0"/>
            <a:t>("</a:t>
          </a:r>
          <a:r>
            <a:rPr lang="en-GB" sz="1400" kern="1200" dirty="0" err="1"/>
            <a:t>th</a:t>
          </a:r>
          <a:r>
            <a:rPr lang="en-GB" sz="1400" kern="1200" dirty="0"/>
            <a:t>")</a:t>
          </a:r>
          <a:endParaRPr lang="en-US" sz="1400" kern="1200" dirty="0"/>
        </a:p>
      </dsp:txBody>
      <dsp:txXfrm>
        <a:off x="0" y="2352185"/>
        <a:ext cx="10905066" cy="211551"/>
      </dsp:txXfrm>
    </dsp:sp>
    <dsp:sp modelId="{FC465B6C-0D23-4062-8DDD-F51AD4E5874D}">
      <dsp:nvSpPr>
        <dsp:cNvPr id="0" name=""/>
        <dsp:cNvSpPr/>
      </dsp:nvSpPr>
      <dsp:spPr>
        <a:xfrm rot="10800000">
          <a:off x="0" y="1403215"/>
          <a:ext cx="10905066" cy="70752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 err="1"/>
            <a:t>Finde</a:t>
          </a:r>
          <a:r>
            <a:rPr lang="en-GB" sz="1600" b="1" kern="1200" dirty="0"/>
            <a:t> table needed using </a:t>
          </a:r>
          <a:r>
            <a:rPr lang="en-GB" sz="1600" b="1" kern="1200" dirty="0" err="1"/>
            <a:t>find_all</a:t>
          </a:r>
          <a:r>
            <a:rPr lang="en-GB" sz="1600" b="1" kern="1200" dirty="0"/>
            <a:t>() (3rd table on page):</a:t>
          </a:r>
          <a:endParaRPr lang="en-US" sz="1600" b="1" kern="1200" dirty="0"/>
        </a:p>
      </dsp:txBody>
      <dsp:txXfrm rot="-10800000">
        <a:off x="0" y="1403215"/>
        <a:ext cx="10905066" cy="248342"/>
      </dsp:txXfrm>
    </dsp:sp>
    <dsp:sp modelId="{E9E8E5D2-6275-4342-AF47-357DBDCE82C4}">
      <dsp:nvSpPr>
        <dsp:cNvPr id="0" name=""/>
        <dsp:cNvSpPr/>
      </dsp:nvSpPr>
      <dsp:spPr>
        <a:xfrm>
          <a:off x="0" y="1651557"/>
          <a:ext cx="10905066" cy="2115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first_launch_table</a:t>
          </a:r>
          <a:r>
            <a:rPr lang="en-GB" sz="1400" kern="1200" dirty="0"/>
            <a:t> = </a:t>
          </a:r>
          <a:r>
            <a:rPr lang="en-GB" sz="1400" kern="1200" dirty="0" err="1"/>
            <a:t>soup.find_all</a:t>
          </a:r>
          <a:r>
            <a:rPr lang="en-GB" sz="1400" kern="1200" dirty="0"/>
            <a:t>("table")[2]</a:t>
          </a:r>
          <a:endParaRPr lang="en-US" sz="1400" kern="1200" dirty="0"/>
        </a:p>
      </dsp:txBody>
      <dsp:txXfrm>
        <a:off x="0" y="1651557"/>
        <a:ext cx="10905066" cy="211551"/>
      </dsp:txXfrm>
    </dsp:sp>
    <dsp:sp modelId="{B9E709AD-9689-400A-BF3B-5F9BC1E60328}">
      <dsp:nvSpPr>
        <dsp:cNvPr id="0" name=""/>
        <dsp:cNvSpPr/>
      </dsp:nvSpPr>
      <dsp:spPr>
        <a:xfrm rot="10800000">
          <a:off x="0" y="702586"/>
          <a:ext cx="10905066" cy="70752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Create a </a:t>
          </a:r>
          <a:r>
            <a:rPr lang="en-GB" sz="1600" b="1" kern="1200" dirty="0" err="1"/>
            <a:t>BeautifulSoup</a:t>
          </a:r>
          <a:r>
            <a:rPr lang="en-GB" sz="1600" b="1" kern="1200" dirty="0"/>
            <a:t> object:</a:t>
          </a:r>
          <a:endParaRPr lang="en-US" sz="1600" b="1" kern="1200" dirty="0"/>
        </a:p>
      </dsp:txBody>
      <dsp:txXfrm rot="-10800000">
        <a:off x="0" y="702586"/>
        <a:ext cx="10905066" cy="248342"/>
      </dsp:txXfrm>
    </dsp:sp>
    <dsp:sp modelId="{34D82008-9EA3-4E12-87A3-1BE12DCB7877}">
      <dsp:nvSpPr>
        <dsp:cNvPr id="0" name=""/>
        <dsp:cNvSpPr/>
      </dsp:nvSpPr>
      <dsp:spPr>
        <a:xfrm>
          <a:off x="0" y="950929"/>
          <a:ext cx="10905066" cy="2115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soup = </a:t>
          </a:r>
          <a:r>
            <a:rPr lang="en-GB" sz="1400" kern="1200" dirty="0" err="1"/>
            <a:t>BeautifulSoup</a:t>
          </a:r>
          <a:r>
            <a:rPr lang="en-GB" sz="1400" kern="1200" dirty="0"/>
            <a:t>(</a:t>
          </a:r>
          <a:r>
            <a:rPr lang="en-GB" sz="1400" kern="1200" dirty="0" err="1"/>
            <a:t>response.text</a:t>
          </a:r>
          <a:r>
            <a:rPr lang="en-GB" sz="1400" kern="1200" dirty="0"/>
            <a:t>, '</a:t>
          </a:r>
          <a:r>
            <a:rPr lang="en-GB" sz="1400" kern="1200" dirty="0" err="1"/>
            <a:t>html.parser</a:t>
          </a:r>
          <a:r>
            <a:rPr lang="en-GB" sz="1400" kern="1200" dirty="0"/>
            <a:t>')</a:t>
          </a:r>
          <a:endParaRPr lang="en-US" sz="1400" kern="1200" dirty="0"/>
        </a:p>
      </dsp:txBody>
      <dsp:txXfrm>
        <a:off x="0" y="950929"/>
        <a:ext cx="10905066" cy="211551"/>
      </dsp:txXfrm>
    </dsp:sp>
    <dsp:sp modelId="{7AF601D0-B31C-4902-8BC9-E7D5EC984A72}">
      <dsp:nvSpPr>
        <dsp:cNvPr id="0" name=""/>
        <dsp:cNvSpPr/>
      </dsp:nvSpPr>
      <dsp:spPr>
        <a:xfrm rot="10800000">
          <a:off x="0" y="1958"/>
          <a:ext cx="10905066" cy="70752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HTTP Get Request from </a:t>
          </a:r>
          <a:r>
            <a:rPr lang="en-GB" sz="1600" b="1" kern="1200" dirty="0" err="1"/>
            <a:t>Wikipage</a:t>
          </a:r>
          <a:r>
            <a:rPr lang="en-GB" sz="1600" b="1" kern="1200" dirty="0"/>
            <a:t>:</a:t>
          </a:r>
          <a:endParaRPr lang="en-US" sz="1600" b="1" kern="1200" dirty="0"/>
        </a:p>
      </dsp:txBody>
      <dsp:txXfrm rot="-10800000">
        <a:off x="0" y="1958"/>
        <a:ext cx="10905066" cy="248342"/>
      </dsp:txXfrm>
    </dsp:sp>
    <dsp:sp modelId="{637E5003-B29E-4202-9A1A-F7AB752F3D0E}">
      <dsp:nvSpPr>
        <dsp:cNvPr id="0" name=""/>
        <dsp:cNvSpPr/>
      </dsp:nvSpPr>
      <dsp:spPr>
        <a:xfrm>
          <a:off x="0" y="250301"/>
          <a:ext cx="10905066" cy="2115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response = </a:t>
          </a:r>
          <a:r>
            <a:rPr lang="en-GB" sz="1400" kern="1200" dirty="0" err="1"/>
            <a:t>requests.get</a:t>
          </a:r>
          <a:r>
            <a:rPr lang="en-GB" sz="1400" kern="1200" dirty="0"/>
            <a:t>(</a:t>
          </a:r>
          <a:r>
            <a:rPr lang="en-GB" sz="1400" kern="1200" dirty="0" err="1"/>
            <a:t>wiki_url</a:t>
          </a:r>
          <a:r>
            <a:rPr lang="en-GB" sz="1400" kern="1200" dirty="0"/>
            <a:t>)</a:t>
          </a:r>
          <a:endParaRPr lang="en-US" sz="1400" kern="1200" dirty="0"/>
        </a:p>
      </dsp:txBody>
      <dsp:txXfrm>
        <a:off x="0" y="250301"/>
        <a:ext cx="10905066" cy="2115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35FAF-F34D-4DFE-B691-C4F59CFB85DC}">
      <dsp:nvSpPr>
        <dsp:cNvPr id="0" name=""/>
        <dsp:cNvSpPr/>
      </dsp:nvSpPr>
      <dsp:spPr>
        <a:xfrm>
          <a:off x="0" y="4641722"/>
          <a:ext cx="10905066" cy="435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 err="1"/>
            <a:t>Github</a:t>
          </a:r>
          <a:r>
            <a:rPr lang="en-GB" sz="1600" b="1" kern="1200" dirty="0"/>
            <a:t> link:</a:t>
          </a:r>
          <a:br>
            <a:rPr lang="en-GB" sz="700" b="1" kern="1200" dirty="0"/>
          </a:br>
          <a:r>
            <a:rPr lang="en-GB" sz="1000" kern="1200" dirty="0"/>
            <a:t>https://github.com/abushuu12/data-science-capstone/blob/1c5f11a0654f98d241af93f64ac55a79789edfe7/Data%20Wrangling.ipynb</a:t>
          </a:r>
          <a:endParaRPr lang="en-US" sz="900" kern="1200" dirty="0"/>
        </a:p>
      </dsp:txBody>
      <dsp:txXfrm>
        <a:off x="0" y="4641722"/>
        <a:ext cx="10905066" cy="435219"/>
      </dsp:txXfrm>
    </dsp:sp>
    <dsp:sp modelId="{3605B4A9-C25C-4A91-B846-EF03CA4956B0}">
      <dsp:nvSpPr>
        <dsp:cNvPr id="0" name=""/>
        <dsp:cNvSpPr/>
      </dsp:nvSpPr>
      <dsp:spPr>
        <a:xfrm rot="10800000">
          <a:off x="0" y="3978884"/>
          <a:ext cx="10905066" cy="6693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Determining the success rate (66.66%):</a:t>
          </a:r>
          <a:endParaRPr lang="en-US" sz="1600" b="1" kern="1200" dirty="0"/>
        </a:p>
      </dsp:txBody>
      <dsp:txXfrm rot="-10800000">
        <a:off x="0" y="3978884"/>
        <a:ext cx="10905066" cy="234947"/>
      </dsp:txXfrm>
    </dsp:sp>
    <dsp:sp modelId="{A3BE784C-4F9F-48B6-8981-DFA1B5437B17}">
      <dsp:nvSpPr>
        <dsp:cNvPr id="0" name=""/>
        <dsp:cNvSpPr/>
      </dsp:nvSpPr>
      <dsp:spPr>
        <a:xfrm>
          <a:off x="0" y="4213832"/>
          <a:ext cx="10905066" cy="2001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df["Class"].mean()</a:t>
          </a:r>
          <a:endParaRPr lang="en-US" sz="1400" kern="1200" dirty="0"/>
        </a:p>
      </dsp:txBody>
      <dsp:txXfrm>
        <a:off x="0" y="4213832"/>
        <a:ext cx="10905066" cy="200140"/>
      </dsp:txXfrm>
    </dsp:sp>
    <dsp:sp modelId="{2DB1CE40-915A-462E-B46E-7811398107C7}">
      <dsp:nvSpPr>
        <dsp:cNvPr id="0" name=""/>
        <dsp:cNvSpPr/>
      </dsp:nvSpPr>
      <dsp:spPr>
        <a:xfrm rot="10800000">
          <a:off x="0" y="3316045"/>
          <a:ext cx="10905066" cy="6693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Adding the classification of each outcome to the </a:t>
          </a:r>
          <a:r>
            <a:rPr lang="en-GB" sz="1600" b="1" kern="1200" dirty="0" err="1"/>
            <a:t>dataframe</a:t>
          </a:r>
          <a:r>
            <a:rPr lang="en-GB" sz="1600" b="1" kern="1200" dirty="0"/>
            <a:t>:</a:t>
          </a:r>
          <a:endParaRPr lang="en-US" sz="1600" b="1" kern="1200" dirty="0"/>
        </a:p>
      </dsp:txBody>
      <dsp:txXfrm rot="-10800000">
        <a:off x="0" y="3316045"/>
        <a:ext cx="10905066" cy="234947"/>
      </dsp:txXfrm>
    </dsp:sp>
    <dsp:sp modelId="{68D8388F-494C-4D2F-8D58-80C8F9C87930}">
      <dsp:nvSpPr>
        <dsp:cNvPr id="0" name=""/>
        <dsp:cNvSpPr/>
      </dsp:nvSpPr>
      <dsp:spPr>
        <a:xfrm>
          <a:off x="0" y="3550993"/>
          <a:ext cx="10905066" cy="2001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df['Class’] = </a:t>
          </a:r>
          <a:r>
            <a:rPr lang="en-GB" sz="1400" kern="1200" dirty="0" err="1"/>
            <a:t>landing_class</a:t>
          </a:r>
          <a:endParaRPr lang="en-US" sz="1400" kern="1200" dirty="0"/>
        </a:p>
      </dsp:txBody>
      <dsp:txXfrm>
        <a:off x="0" y="3550993"/>
        <a:ext cx="10905066" cy="200140"/>
      </dsp:txXfrm>
    </dsp:sp>
    <dsp:sp modelId="{E1D78934-65C5-4AE1-86B7-3C47FA68FB25}">
      <dsp:nvSpPr>
        <dsp:cNvPr id="0" name=""/>
        <dsp:cNvSpPr/>
      </dsp:nvSpPr>
      <dsp:spPr>
        <a:xfrm rot="10800000">
          <a:off x="0" y="2653207"/>
          <a:ext cx="10905066" cy="6693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Creating a list for classifying each landing outcome: </a:t>
          </a:r>
          <a:endParaRPr lang="en-US" sz="1600" b="1" kern="1200" dirty="0"/>
        </a:p>
      </dsp:txBody>
      <dsp:txXfrm rot="-10800000">
        <a:off x="0" y="2653207"/>
        <a:ext cx="10905066" cy="234947"/>
      </dsp:txXfrm>
    </dsp:sp>
    <dsp:sp modelId="{D2D68A16-FCA9-4B54-81E4-45278D3584D6}">
      <dsp:nvSpPr>
        <dsp:cNvPr id="0" name=""/>
        <dsp:cNvSpPr/>
      </dsp:nvSpPr>
      <dsp:spPr>
        <a:xfrm>
          <a:off x="0" y="2888155"/>
          <a:ext cx="10905066" cy="2001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if bad: </a:t>
          </a:r>
          <a:r>
            <a:rPr lang="en-GB" sz="1400" kern="1200" dirty="0" err="1"/>
            <a:t>landing_class.append</a:t>
          </a:r>
          <a:r>
            <a:rPr lang="en-GB" sz="1400" kern="1200" dirty="0"/>
            <a:t>(0) else: </a:t>
          </a:r>
          <a:r>
            <a:rPr lang="en-GB" sz="1400" kern="1200" dirty="0" err="1"/>
            <a:t>landing_class.append</a:t>
          </a:r>
          <a:r>
            <a:rPr lang="en-GB" sz="1400" kern="1200" dirty="0"/>
            <a:t>(1)</a:t>
          </a:r>
          <a:endParaRPr lang="en-US" sz="1400" kern="1200" dirty="0"/>
        </a:p>
      </dsp:txBody>
      <dsp:txXfrm>
        <a:off x="0" y="2888155"/>
        <a:ext cx="10905066" cy="200140"/>
      </dsp:txXfrm>
    </dsp:sp>
    <dsp:sp modelId="{627E0A50-15C9-45BE-9699-F450791A8F56}">
      <dsp:nvSpPr>
        <dsp:cNvPr id="0" name=""/>
        <dsp:cNvSpPr/>
      </dsp:nvSpPr>
      <dsp:spPr>
        <a:xfrm rot="10800000">
          <a:off x="0" y="1990368"/>
          <a:ext cx="10905066" cy="6693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Set of bad outcomes:</a:t>
          </a:r>
          <a:endParaRPr lang="en-US" sz="1600" b="1" kern="1200" dirty="0"/>
        </a:p>
      </dsp:txBody>
      <dsp:txXfrm rot="-10800000">
        <a:off x="0" y="1990368"/>
        <a:ext cx="10905066" cy="234947"/>
      </dsp:txXfrm>
    </dsp:sp>
    <dsp:sp modelId="{3410E5E1-28A6-416A-9DF6-46D11C8CD2C5}">
      <dsp:nvSpPr>
        <dsp:cNvPr id="0" name=""/>
        <dsp:cNvSpPr/>
      </dsp:nvSpPr>
      <dsp:spPr>
        <a:xfrm>
          <a:off x="0" y="2225316"/>
          <a:ext cx="10905066" cy="2001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bad_outcomes</a:t>
          </a:r>
          <a:r>
            <a:rPr lang="en-GB" sz="1400" kern="1200" dirty="0"/>
            <a:t>=set(</a:t>
          </a:r>
          <a:r>
            <a:rPr lang="en-GB" sz="1400" kern="1200" dirty="0" err="1"/>
            <a:t>landing_outcomes.keys</a:t>
          </a:r>
          <a:r>
            <a:rPr lang="en-GB" sz="1400" kern="1200" dirty="0"/>
            <a:t>()[[1,3,5,6,7]])</a:t>
          </a:r>
          <a:endParaRPr lang="en-US" sz="1400" kern="1200" dirty="0"/>
        </a:p>
      </dsp:txBody>
      <dsp:txXfrm>
        <a:off x="0" y="2225316"/>
        <a:ext cx="10905066" cy="200140"/>
      </dsp:txXfrm>
    </dsp:sp>
    <dsp:sp modelId="{9E6278D8-A947-4D0C-8FD9-10E7BCBD10E5}">
      <dsp:nvSpPr>
        <dsp:cNvPr id="0" name=""/>
        <dsp:cNvSpPr/>
      </dsp:nvSpPr>
      <dsp:spPr>
        <a:xfrm rot="10800000">
          <a:off x="0" y="1327530"/>
          <a:ext cx="10905066" cy="6693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Count of each landing outcome:</a:t>
          </a:r>
          <a:endParaRPr lang="en-US" sz="1600" b="1" kern="1200" dirty="0"/>
        </a:p>
      </dsp:txBody>
      <dsp:txXfrm rot="-10800000">
        <a:off x="0" y="1327530"/>
        <a:ext cx="10905066" cy="234947"/>
      </dsp:txXfrm>
    </dsp:sp>
    <dsp:sp modelId="{9F2E9A5B-776E-41B6-97D1-6E112D9681BC}">
      <dsp:nvSpPr>
        <dsp:cNvPr id="0" name=""/>
        <dsp:cNvSpPr/>
      </dsp:nvSpPr>
      <dsp:spPr>
        <a:xfrm>
          <a:off x="0" y="1562477"/>
          <a:ext cx="10905066" cy="2001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landing_outcomes</a:t>
          </a:r>
          <a:r>
            <a:rPr lang="en-GB" sz="1400" kern="1200" dirty="0"/>
            <a:t> = df['Outcome'].</a:t>
          </a:r>
          <a:r>
            <a:rPr lang="en-GB" sz="1400" kern="1200" dirty="0" err="1"/>
            <a:t>value_counts</a:t>
          </a:r>
          <a:r>
            <a:rPr lang="en-GB" sz="1400" kern="1200" dirty="0"/>
            <a:t>()</a:t>
          </a:r>
          <a:endParaRPr lang="en-US" sz="1400" kern="1200" dirty="0"/>
        </a:p>
      </dsp:txBody>
      <dsp:txXfrm>
        <a:off x="0" y="1562477"/>
        <a:ext cx="10905066" cy="200140"/>
      </dsp:txXfrm>
    </dsp:sp>
    <dsp:sp modelId="{1B271FD6-725F-4744-BB0E-B777105D7DA2}">
      <dsp:nvSpPr>
        <dsp:cNvPr id="0" name=""/>
        <dsp:cNvSpPr/>
      </dsp:nvSpPr>
      <dsp:spPr>
        <a:xfrm rot="10800000">
          <a:off x="0" y="664691"/>
          <a:ext cx="10905066" cy="6693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Number of occurrences of each orbit:</a:t>
          </a:r>
          <a:endParaRPr lang="en-US" sz="1600" b="1" kern="1200" dirty="0"/>
        </a:p>
      </dsp:txBody>
      <dsp:txXfrm rot="-10800000">
        <a:off x="0" y="664691"/>
        <a:ext cx="10905066" cy="234947"/>
      </dsp:txXfrm>
    </dsp:sp>
    <dsp:sp modelId="{48E5895E-7321-45E9-B53C-7B0575FBEDE3}">
      <dsp:nvSpPr>
        <dsp:cNvPr id="0" name=""/>
        <dsp:cNvSpPr/>
      </dsp:nvSpPr>
      <dsp:spPr>
        <a:xfrm>
          <a:off x="0" y="899639"/>
          <a:ext cx="10905066" cy="2001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df['Orbit'].</a:t>
          </a:r>
          <a:r>
            <a:rPr lang="en-GB" sz="1400" kern="1200" dirty="0" err="1"/>
            <a:t>value_counts</a:t>
          </a:r>
          <a:r>
            <a:rPr lang="en-GB" sz="1400" kern="1200" dirty="0"/>
            <a:t>()</a:t>
          </a:r>
          <a:endParaRPr lang="en-US" sz="1400" kern="1200" dirty="0"/>
        </a:p>
      </dsp:txBody>
      <dsp:txXfrm>
        <a:off x="0" y="899639"/>
        <a:ext cx="10905066" cy="200140"/>
      </dsp:txXfrm>
    </dsp:sp>
    <dsp:sp modelId="{FCAFA782-1F3B-4600-BC9D-F9D5EA214F0B}">
      <dsp:nvSpPr>
        <dsp:cNvPr id="0" name=""/>
        <dsp:cNvSpPr/>
      </dsp:nvSpPr>
      <dsp:spPr>
        <a:xfrm rot="10800000">
          <a:off x="0" y="1853"/>
          <a:ext cx="10905066" cy="6693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Number of launches on each site:</a:t>
          </a:r>
          <a:endParaRPr lang="en-US" sz="1600" b="1" kern="1200" dirty="0"/>
        </a:p>
      </dsp:txBody>
      <dsp:txXfrm rot="-10800000">
        <a:off x="0" y="1853"/>
        <a:ext cx="10905066" cy="234947"/>
      </dsp:txXfrm>
    </dsp:sp>
    <dsp:sp modelId="{DC230B2B-542A-4726-847F-7394CDB5C6F3}">
      <dsp:nvSpPr>
        <dsp:cNvPr id="0" name=""/>
        <dsp:cNvSpPr/>
      </dsp:nvSpPr>
      <dsp:spPr>
        <a:xfrm>
          <a:off x="0" y="236800"/>
          <a:ext cx="10905066" cy="2001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df['</a:t>
          </a:r>
          <a:r>
            <a:rPr lang="en-GB" sz="1400" kern="1200" dirty="0" err="1"/>
            <a:t>LaunchSite</a:t>
          </a:r>
          <a:r>
            <a:rPr lang="en-GB" sz="1400" kern="1200" dirty="0"/>
            <a:t>'].</a:t>
          </a:r>
          <a:r>
            <a:rPr lang="en-GB" sz="1400" kern="1200" dirty="0" err="1"/>
            <a:t>value_counts</a:t>
          </a:r>
          <a:r>
            <a:rPr lang="en-GB" sz="1400" kern="1200" dirty="0"/>
            <a:t>()</a:t>
          </a:r>
          <a:endParaRPr lang="en-US" sz="1400" kern="1200" dirty="0"/>
        </a:p>
      </dsp:txBody>
      <dsp:txXfrm>
        <a:off x="0" y="236800"/>
        <a:ext cx="10905066" cy="2001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35FAF-F34D-4DFE-B691-C4F59CFB85DC}">
      <dsp:nvSpPr>
        <dsp:cNvPr id="0" name=""/>
        <dsp:cNvSpPr/>
      </dsp:nvSpPr>
      <dsp:spPr>
        <a:xfrm>
          <a:off x="0" y="4641722"/>
          <a:ext cx="10905066" cy="435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 err="1"/>
            <a:t>Github</a:t>
          </a:r>
          <a:r>
            <a:rPr lang="en-GB" sz="1600" b="1" kern="1200" dirty="0"/>
            <a:t> link:</a:t>
          </a:r>
          <a:br>
            <a:rPr lang="en-GB" sz="700" b="1" kern="1200" dirty="0"/>
          </a:br>
          <a:r>
            <a:rPr lang="en-GB" sz="1000" kern="1200" dirty="0"/>
            <a:t>https://github.com/abushuu12/data-science-capstone/blob/f17d523f0d476750e3edb188897b2fb72c2104c5/Predictive%20Analysis%20(Classification).ipynb</a:t>
          </a:r>
          <a:endParaRPr lang="en-US" sz="900" kern="1200" dirty="0"/>
        </a:p>
      </dsp:txBody>
      <dsp:txXfrm>
        <a:off x="0" y="4641722"/>
        <a:ext cx="10905066" cy="435219"/>
      </dsp:txXfrm>
    </dsp:sp>
    <dsp:sp modelId="{3605B4A9-C25C-4A91-B846-EF03CA4956B0}">
      <dsp:nvSpPr>
        <dsp:cNvPr id="0" name=""/>
        <dsp:cNvSpPr/>
      </dsp:nvSpPr>
      <dsp:spPr>
        <a:xfrm rot="10800000">
          <a:off x="0" y="3978884"/>
          <a:ext cx="10905066" cy="6693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Make a prediction set of results to plot a confusion matrix:</a:t>
          </a:r>
        </a:p>
      </dsp:txBody>
      <dsp:txXfrm rot="-10800000">
        <a:off x="0" y="3978884"/>
        <a:ext cx="10905066" cy="234947"/>
      </dsp:txXfrm>
    </dsp:sp>
    <dsp:sp modelId="{A3BE784C-4F9F-48B6-8981-DFA1B5437B17}">
      <dsp:nvSpPr>
        <dsp:cNvPr id="0" name=""/>
        <dsp:cNvSpPr/>
      </dsp:nvSpPr>
      <dsp:spPr>
        <a:xfrm>
          <a:off x="0" y="4213832"/>
          <a:ext cx="10905066" cy="2001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Yhat</a:t>
          </a:r>
          <a:r>
            <a:rPr lang="en-GB" sz="1400" kern="1200" dirty="0"/>
            <a:t> = </a:t>
          </a:r>
          <a:r>
            <a:rPr lang="en-GB" sz="1400" kern="1200" dirty="0" err="1"/>
            <a:t>model_cv.predict</a:t>
          </a:r>
          <a:r>
            <a:rPr lang="en-GB" sz="1400" kern="1200" dirty="0"/>
            <a:t>(</a:t>
          </a:r>
          <a:r>
            <a:rPr lang="en-GB" sz="1400" kern="1200" dirty="0" err="1"/>
            <a:t>X_test</a:t>
          </a:r>
          <a:r>
            <a:rPr lang="en-GB" sz="1400" kern="1200" dirty="0"/>
            <a:t>)</a:t>
          </a:r>
          <a:endParaRPr lang="en-US" sz="1400" kern="1200" dirty="0"/>
        </a:p>
      </dsp:txBody>
      <dsp:txXfrm>
        <a:off x="0" y="4213832"/>
        <a:ext cx="10905066" cy="200140"/>
      </dsp:txXfrm>
    </dsp:sp>
    <dsp:sp modelId="{2DB1CE40-915A-462E-B46E-7811398107C7}">
      <dsp:nvSpPr>
        <dsp:cNvPr id="0" name=""/>
        <dsp:cNvSpPr/>
      </dsp:nvSpPr>
      <dsp:spPr>
        <a:xfrm rot="10800000">
          <a:off x="0" y="3316045"/>
          <a:ext cx="10905066" cy="6693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Test the accuracy of the best version of each model using test: </a:t>
          </a:r>
        </a:p>
      </dsp:txBody>
      <dsp:txXfrm rot="-10800000">
        <a:off x="0" y="3316045"/>
        <a:ext cx="10905066" cy="234947"/>
      </dsp:txXfrm>
    </dsp:sp>
    <dsp:sp modelId="{68D8388F-494C-4D2F-8D58-80C8F9C87930}">
      <dsp:nvSpPr>
        <dsp:cNvPr id="0" name=""/>
        <dsp:cNvSpPr/>
      </dsp:nvSpPr>
      <dsp:spPr>
        <a:xfrm>
          <a:off x="0" y="3550993"/>
          <a:ext cx="10905066" cy="2001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model_cv.best_estimator_.score</a:t>
          </a:r>
          <a:r>
            <a:rPr lang="en-GB" sz="1400" kern="1200" dirty="0"/>
            <a:t>(</a:t>
          </a:r>
          <a:r>
            <a:rPr lang="en-GB" sz="1400" kern="1200" dirty="0" err="1"/>
            <a:t>X_test</a:t>
          </a:r>
          <a:r>
            <a:rPr lang="en-GB" sz="1400" kern="1200" dirty="0"/>
            <a:t>, </a:t>
          </a:r>
          <a:r>
            <a:rPr lang="en-GB" sz="1400" kern="1200" dirty="0" err="1"/>
            <a:t>Y_test</a:t>
          </a:r>
          <a:r>
            <a:rPr lang="en-GB" sz="1400" kern="1200" dirty="0"/>
            <a:t>)</a:t>
          </a:r>
          <a:endParaRPr lang="en-US" sz="1400" kern="1200" dirty="0"/>
        </a:p>
      </dsp:txBody>
      <dsp:txXfrm>
        <a:off x="0" y="3550993"/>
        <a:ext cx="10905066" cy="200140"/>
      </dsp:txXfrm>
    </dsp:sp>
    <dsp:sp modelId="{E1D78934-65C5-4AE1-86B7-3C47FA68FB25}">
      <dsp:nvSpPr>
        <dsp:cNvPr id="0" name=""/>
        <dsp:cNvSpPr/>
      </dsp:nvSpPr>
      <dsp:spPr>
        <a:xfrm rot="10800000">
          <a:off x="0" y="2653207"/>
          <a:ext cx="10905066" cy="6693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Fit the </a:t>
          </a:r>
          <a:r>
            <a:rPr lang="en-GB" sz="1600" b="1" kern="1200" dirty="0" err="1"/>
            <a:t>GridSearchCV</a:t>
          </a:r>
          <a:r>
            <a:rPr lang="en-GB" sz="1600" b="1" kern="1200" dirty="0"/>
            <a:t> object for each model using training data: </a:t>
          </a:r>
        </a:p>
      </dsp:txBody>
      <dsp:txXfrm rot="-10800000">
        <a:off x="0" y="2653207"/>
        <a:ext cx="10905066" cy="234947"/>
      </dsp:txXfrm>
    </dsp:sp>
    <dsp:sp modelId="{D2D68A16-FCA9-4B54-81E4-45278D3584D6}">
      <dsp:nvSpPr>
        <dsp:cNvPr id="0" name=""/>
        <dsp:cNvSpPr/>
      </dsp:nvSpPr>
      <dsp:spPr>
        <a:xfrm>
          <a:off x="0" y="2888155"/>
          <a:ext cx="10905066" cy="2001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model_cv</a:t>
          </a:r>
          <a:r>
            <a:rPr lang="en-GB" sz="1400" kern="1200" dirty="0"/>
            <a:t>.</a:t>
          </a:r>
          <a:r>
            <a:rPr lang="fr-FR" sz="1400" kern="1200" dirty="0"/>
            <a:t> fit(</a:t>
          </a:r>
          <a:r>
            <a:rPr lang="fr-FR" sz="1400" kern="1200" dirty="0" err="1"/>
            <a:t>X_train</a:t>
          </a:r>
          <a:r>
            <a:rPr lang="fr-FR" sz="1400" kern="1200" dirty="0"/>
            <a:t>, </a:t>
          </a:r>
          <a:r>
            <a:rPr lang="fr-FR" sz="1400" kern="1200" dirty="0" err="1"/>
            <a:t>Y_train</a:t>
          </a:r>
          <a:r>
            <a:rPr lang="en-GB" sz="1400" kern="1200" dirty="0"/>
            <a:t>)</a:t>
          </a:r>
          <a:endParaRPr lang="en-US" sz="1400" kern="1200" dirty="0"/>
        </a:p>
      </dsp:txBody>
      <dsp:txXfrm>
        <a:off x="0" y="2888155"/>
        <a:ext cx="10905066" cy="200140"/>
      </dsp:txXfrm>
    </dsp:sp>
    <dsp:sp modelId="{627E0A50-15C9-45BE-9699-F450791A8F56}">
      <dsp:nvSpPr>
        <dsp:cNvPr id="0" name=""/>
        <dsp:cNvSpPr/>
      </dsp:nvSpPr>
      <dsp:spPr>
        <a:xfrm rot="10800000">
          <a:off x="0" y="1990368"/>
          <a:ext cx="10905066" cy="6693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Use </a:t>
          </a:r>
          <a:r>
            <a:rPr lang="en-GB" sz="1600" b="1" kern="1200" dirty="0" err="1"/>
            <a:t>Sklearn’s</a:t>
          </a:r>
          <a:r>
            <a:rPr lang="en-GB" sz="1600" b="1" kern="1200" dirty="0"/>
            <a:t> </a:t>
          </a:r>
          <a:r>
            <a:rPr lang="en-GB" sz="1600" b="1" kern="1200" dirty="0" err="1"/>
            <a:t>GridSearchCV</a:t>
          </a:r>
          <a:r>
            <a:rPr lang="en-GB" sz="1600" b="1" kern="1200" dirty="0"/>
            <a:t> function to find best model:</a:t>
          </a:r>
        </a:p>
      </dsp:txBody>
      <dsp:txXfrm rot="-10800000">
        <a:off x="0" y="1990368"/>
        <a:ext cx="10905066" cy="234947"/>
      </dsp:txXfrm>
    </dsp:sp>
    <dsp:sp modelId="{3410E5E1-28A6-416A-9DF6-46D11C8CD2C5}">
      <dsp:nvSpPr>
        <dsp:cNvPr id="0" name=""/>
        <dsp:cNvSpPr/>
      </dsp:nvSpPr>
      <dsp:spPr>
        <a:xfrm>
          <a:off x="0" y="2225316"/>
          <a:ext cx="10905066" cy="2001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model_cv</a:t>
          </a:r>
          <a:r>
            <a:rPr lang="en-GB" sz="1400" kern="1200" dirty="0"/>
            <a:t> = </a:t>
          </a:r>
          <a:r>
            <a:rPr lang="en-GB" sz="1400" kern="1200" dirty="0" err="1"/>
            <a:t>GridSearchCV</a:t>
          </a:r>
          <a:r>
            <a:rPr lang="en-GB" sz="1400" kern="1200" dirty="0"/>
            <a:t>(</a:t>
          </a:r>
          <a:r>
            <a:rPr lang="en-GB" sz="1400" kern="1200" dirty="0" err="1"/>
            <a:t>modelObj</a:t>
          </a:r>
          <a:r>
            <a:rPr lang="en-GB" sz="1400" kern="1200" dirty="0"/>
            <a:t>, parameters, cv=10)</a:t>
          </a:r>
          <a:endParaRPr lang="en-US" sz="1400" kern="1200" dirty="0"/>
        </a:p>
      </dsp:txBody>
      <dsp:txXfrm>
        <a:off x="0" y="2225316"/>
        <a:ext cx="10905066" cy="200140"/>
      </dsp:txXfrm>
    </dsp:sp>
    <dsp:sp modelId="{9E6278D8-A947-4D0C-8FD9-10E7BCBD10E5}">
      <dsp:nvSpPr>
        <dsp:cNvPr id="0" name=""/>
        <dsp:cNvSpPr/>
      </dsp:nvSpPr>
      <dsp:spPr>
        <a:xfrm rot="10800000">
          <a:off x="0" y="1327530"/>
          <a:ext cx="10905066" cy="6693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Split X and Y into training and testing data:</a:t>
          </a:r>
        </a:p>
      </dsp:txBody>
      <dsp:txXfrm rot="-10800000">
        <a:off x="0" y="1327530"/>
        <a:ext cx="10905066" cy="234947"/>
      </dsp:txXfrm>
    </dsp:sp>
    <dsp:sp modelId="{9F2E9A5B-776E-41B6-97D1-6E112D9681BC}">
      <dsp:nvSpPr>
        <dsp:cNvPr id="0" name=""/>
        <dsp:cNvSpPr/>
      </dsp:nvSpPr>
      <dsp:spPr>
        <a:xfrm>
          <a:off x="0" y="1562477"/>
          <a:ext cx="10905066" cy="2001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X_train</a:t>
          </a:r>
          <a:r>
            <a:rPr lang="en-GB" sz="1400" kern="1200" dirty="0"/>
            <a:t>, </a:t>
          </a:r>
          <a:r>
            <a:rPr lang="en-GB" sz="1400" kern="1200" dirty="0" err="1"/>
            <a:t>X_test</a:t>
          </a:r>
          <a:r>
            <a:rPr lang="en-GB" sz="1400" kern="1200" dirty="0"/>
            <a:t>, </a:t>
          </a:r>
          <a:r>
            <a:rPr lang="en-GB" sz="1400" kern="1200" dirty="0" err="1"/>
            <a:t>Y_train</a:t>
          </a:r>
          <a:r>
            <a:rPr lang="en-GB" sz="1400" kern="1200" dirty="0"/>
            <a:t>, </a:t>
          </a:r>
          <a:r>
            <a:rPr lang="en-GB" sz="1400" kern="1200" dirty="0" err="1"/>
            <a:t>Y_test</a:t>
          </a:r>
          <a:r>
            <a:rPr lang="en-GB" sz="1400" kern="1200" dirty="0"/>
            <a:t> = </a:t>
          </a:r>
          <a:r>
            <a:rPr lang="en-GB" sz="1400" kern="1200" dirty="0" err="1"/>
            <a:t>train_test_split</a:t>
          </a:r>
          <a:r>
            <a:rPr lang="en-GB" sz="1400" kern="1200" dirty="0"/>
            <a:t>(X, Y, </a:t>
          </a:r>
          <a:r>
            <a:rPr lang="en-GB" sz="1400" kern="1200" dirty="0" err="1"/>
            <a:t>test_size</a:t>
          </a:r>
          <a:r>
            <a:rPr lang="en-GB" sz="1400" kern="1200" dirty="0"/>
            <a:t>=0.2)</a:t>
          </a:r>
          <a:endParaRPr lang="en-US" sz="1400" kern="1200" dirty="0"/>
        </a:p>
      </dsp:txBody>
      <dsp:txXfrm>
        <a:off x="0" y="1562477"/>
        <a:ext cx="10905066" cy="200140"/>
      </dsp:txXfrm>
    </dsp:sp>
    <dsp:sp modelId="{1B271FD6-725F-4744-BB0E-B777105D7DA2}">
      <dsp:nvSpPr>
        <dsp:cNvPr id="0" name=""/>
        <dsp:cNvSpPr/>
      </dsp:nvSpPr>
      <dsp:spPr>
        <a:xfrm rot="10800000">
          <a:off x="0" y="664691"/>
          <a:ext cx="10905066" cy="6693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Standardise feature set, X, using </a:t>
          </a:r>
          <a:r>
            <a:rPr lang="en-GB" sz="1600" b="1" kern="1200" dirty="0" err="1"/>
            <a:t>Sklearn</a:t>
          </a:r>
          <a:r>
            <a:rPr lang="en-GB" sz="1600" b="1" kern="1200" dirty="0"/>
            <a:t>:</a:t>
          </a:r>
        </a:p>
      </dsp:txBody>
      <dsp:txXfrm rot="-10800000">
        <a:off x="0" y="664691"/>
        <a:ext cx="10905066" cy="234947"/>
      </dsp:txXfrm>
    </dsp:sp>
    <dsp:sp modelId="{48E5895E-7321-45E9-B53C-7B0575FBEDE3}">
      <dsp:nvSpPr>
        <dsp:cNvPr id="0" name=""/>
        <dsp:cNvSpPr/>
      </dsp:nvSpPr>
      <dsp:spPr>
        <a:xfrm>
          <a:off x="0" y="899639"/>
          <a:ext cx="10905066" cy="2001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X =</a:t>
          </a:r>
          <a:r>
            <a:rPr lang="en-GB" sz="1400" kern="1200" dirty="0" err="1"/>
            <a:t>preprocessing.StandardScaler</a:t>
          </a:r>
          <a:r>
            <a:rPr lang="en-GB" sz="1400" kern="1200" dirty="0"/>
            <a:t>().fit(X).transform(X)</a:t>
          </a:r>
        </a:p>
      </dsp:txBody>
      <dsp:txXfrm>
        <a:off x="0" y="899639"/>
        <a:ext cx="10905066" cy="200140"/>
      </dsp:txXfrm>
    </dsp:sp>
    <dsp:sp modelId="{FCAFA782-1F3B-4600-BC9D-F9D5EA214F0B}">
      <dsp:nvSpPr>
        <dsp:cNvPr id="0" name=""/>
        <dsp:cNvSpPr/>
      </dsp:nvSpPr>
      <dsp:spPr>
        <a:xfrm rot="10800000">
          <a:off x="0" y="1853"/>
          <a:ext cx="10905066" cy="6693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Set the predictor variable, Y, as array of values from Outcome:</a:t>
          </a:r>
        </a:p>
      </dsp:txBody>
      <dsp:txXfrm rot="-10800000">
        <a:off x="0" y="1853"/>
        <a:ext cx="10905066" cy="234947"/>
      </dsp:txXfrm>
    </dsp:sp>
    <dsp:sp modelId="{DC230B2B-542A-4726-847F-7394CDB5C6F3}">
      <dsp:nvSpPr>
        <dsp:cNvPr id="0" name=""/>
        <dsp:cNvSpPr/>
      </dsp:nvSpPr>
      <dsp:spPr>
        <a:xfrm>
          <a:off x="0" y="236800"/>
          <a:ext cx="10905066" cy="2001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Y = data['Class'].</a:t>
          </a:r>
          <a:r>
            <a:rPr lang="en-GB" sz="1400" kern="1200" dirty="0" err="1"/>
            <a:t>to_numpy</a:t>
          </a:r>
          <a:r>
            <a:rPr lang="en-GB" sz="1400" kern="1200" dirty="0"/>
            <a:t>()</a:t>
          </a:r>
        </a:p>
      </dsp:txBody>
      <dsp:txXfrm>
        <a:off x="0" y="236800"/>
        <a:ext cx="10905066" cy="200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39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42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1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4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96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9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85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Mohammed Abu Hasan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31/10/2021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– Scraping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1" name="Content Placeholder 4">
            <a:extLst>
              <a:ext uri="{FF2B5EF4-FFF2-40B4-BE49-F238E27FC236}">
                <a16:creationId xmlns:a16="http://schemas.microsoft.com/office/drawing/2014/main" id="{B1DD3274-C46E-4DB5-AAB4-BA784888F36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72280990"/>
              </p:ext>
            </p:extLst>
          </p:nvPr>
        </p:nvGraphicFramePr>
        <p:xfrm>
          <a:off x="643467" y="1250731"/>
          <a:ext cx="10905066" cy="5368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2992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Wrangling</a:t>
            </a:r>
          </a:p>
        </p:txBody>
      </p:sp>
      <p:graphicFrame>
        <p:nvGraphicFramePr>
          <p:cNvPr id="27" name="Content Placeholder 4">
            <a:extLst>
              <a:ext uri="{FF2B5EF4-FFF2-40B4-BE49-F238E27FC236}">
                <a16:creationId xmlns:a16="http://schemas.microsoft.com/office/drawing/2014/main" id="{226D8C33-4F4C-465E-BA2C-BFCE2E26DCB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88136347"/>
              </p:ext>
            </p:extLst>
          </p:nvPr>
        </p:nvGraphicFramePr>
        <p:xfrm>
          <a:off x="643467" y="1457470"/>
          <a:ext cx="10905066" cy="5078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0743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 Data 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Bef>
                <a:spcPts val="1400"/>
              </a:spcBef>
            </a:pPr>
            <a:r>
              <a:rPr lang="en-US" sz="1700" dirty="0"/>
              <a:t>Scatter Plot – X: Flight Number, Y: Payload Mass, Hue: Outcome Class</a:t>
            </a:r>
            <a:br>
              <a:rPr lang="en-US" sz="1300" dirty="0"/>
            </a:br>
            <a:r>
              <a:rPr lang="en-US" sz="1300" dirty="0"/>
              <a:t>	</a:t>
            </a:r>
            <a:r>
              <a:rPr lang="en-US" sz="1500" dirty="0"/>
              <a:t>Are payloads getting heavier? Does the payload mass affect the landing? Are they having more successful landings lately?</a:t>
            </a:r>
            <a:endParaRPr lang="en-US" sz="1700" dirty="0"/>
          </a:p>
          <a:p>
            <a:pPr>
              <a:spcBef>
                <a:spcPts val="1400"/>
              </a:spcBef>
            </a:pPr>
            <a:r>
              <a:rPr lang="en-US" sz="1700" dirty="0"/>
              <a:t>Scatter Plot – X: Flight Number, Y: Launch Site, Hue: Outcome Class</a:t>
            </a:r>
            <a:br>
              <a:rPr lang="en-US" sz="1300" dirty="0"/>
            </a:br>
            <a:r>
              <a:rPr lang="en-US" sz="1300" dirty="0"/>
              <a:t>	</a:t>
            </a:r>
            <a:r>
              <a:rPr lang="en-US" sz="1500" dirty="0"/>
              <a:t>Which launch site boasts the most successful landings? Which launch sites are being used more frequently?</a:t>
            </a:r>
          </a:p>
          <a:p>
            <a:pPr>
              <a:spcBef>
                <a:spcPts val="1400"/>
              </a:spcBef>
            </a:pPr>
            <a:r>
              <a:rPr lang="en-US" sz="1700" dirty="0"/>
              <a:t>Scatter Plot – X: Payload Mass, Y: Launch Site, Hue: Outcome Class</a:t>
            </a:r>
            <a:br>
              <a:rPr lang="en-US" sz="1300" dirty="0"/>
            </a:br>
            <a:r>
              <a:rPr lang="en-US" sz="1300" dirty="0"/>
              <a:t>	</a:t>
            </a:r>
            <a:r>
              <a:rPr lang="en-US" sz="1500" dirty="0"/>
              <a:t>Do only some launch sites handle heavier payloads?</a:t>
            </a:r>
          </a:p>
          <a:p>
            <a:pPr>
              <a:spcBef>
                <a:spcPts val="1400"/>
              </a:spcBef>
            </a:pPr>
            <a:r>
              <a:rPr lang="en-US" sz="1700" dirty="0"/>
              <a:t>Bar Chart – X: Orbit, Y: Average Outcome Success Rate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500" dirty="0"/>
              <a:t>Which orbits have a higher landing success rate? Which orbits have a low success rate?</a:t>
            </a:r>
          </a:p>
          <a:p>
            <a:pPr>
              <a:spcBef>
                <a:spcPts val="1400"/>
              </a:spcBef>
            </a:pPr>
            <a:r>
              <a:rPr lang="en-US" sz="1700" dirty="0"/>
              <a:t>Scatter Plot – X: Flight Number, Y: Orbit, Hue: Outcome Class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500" dirty="0"/>
              <a:t>Which orbits have been used more? Which orbits are being preferred more recently? What is the outcome of using these orbits?</a:t>
            </a:r>
            <a:endParaRPr lang="en-US" sz="1400" dirty="0"/>
          </a:p>
          <a:p>
            <a:pPr>
              <a:spcBef>
                <a:spcPts val="1400"/>
              </a:spcBef>
            </a:pPr>
            <a:r>
              <a:rPr lang="en-US" sz="1700" dirty="0"/>
              <a:t>Scatter Plot – X: Payload Mass, Y: Orbit, Hue: Outcome Class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500" dirty="0"/>
              <a:t>Which orbits are being used with heavier payloads? Are some orbits having more success than others with certain payload masses?</a:t>
            </a:r>
          </a:p>
          <a:p>
            <a:pPr>
              <a:spcBef>
                <a:spcPts val="1400"/>
              </a:spcBef>
            </a:pPr>
            <a:r>
              <a:rPr lang="en-US" sz="1700" dirty="0"/>
              <a:t>Line Chart – X: Launch Year, Y: Average Outcome Success Rate: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500" dirty="0"/>
              <a:t>Are SpaceX having more success as time goes by?</a:t>
            </a:r>
          </a:p>
          <a:p>
            <a:r>
              <a:rPr lang="en-US" sz="1700" dirty="0" err="1"/>
              <a:t>Github</a:t>
            </a:r>
            <a:r>
              <a:rPr lang="en-US" sz="1700" dirty="0"/>
              <a:t> link: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300" dirty="0"/>
              <a:t>https://github.com/abushuu12/data-science-capstone/blob/322000fbc868b6290c727567da6fcb76c3fe37dc/EDA%20with%20Visualization.ipynb</a:t>
            </a:r>
            <a:endParaRPr lang="en-US" sz="1400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 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sz="1600" dirty="0"/>
              <a:t>Unique Launch Sites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5 records where Launch Sites begin with ‘CCA’ 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Total Payload Mass carried by boosters launched by NASA (CRS) 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Average Payload Mass carried by booster version F9 v1.1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Date of first successful outcome in grounding pad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Name of boosters which have success landing on a drone ship and mass between 4000kg and 6000kg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Total number of success and failure missions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Names of booster versions which have carried the max payload mass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Launches with failed landing outcomes on a drone ship, their booster versions and launch site names in the year 2015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Ranking the count of landing outcomes between 2010-06-04 and 2017-03-20</a:t>
            </a:r>
          </a:p>
          <a:p>
            <a:pPr>
              <a:spcBef>
                <a:spcPts val="1400"/>
              </a:spcBef>
            </a:pPr>
            <a:r>
              <a:rPr lang="en-US" sz="1600" dirty="0" err="1"/>
              <a:t>Github</a:t>
            </a:r>
            <a:r>
              <a:rPr lang="en-US" sz="1600" dirty="0"/>
              <a:t> link:</a:t>
            </a:r>
            <a:br>
              <a:rPr lang="en-US" sz="1600" dirty="0"/>
            </a:br>
            <a:r>
              <a:rPr lang="en-US" sz="1400" dirty="0"/>
              <a:t>	</a:t>
            </a:r>
            <a:r>
              <a:rPr lang="en-US" sz="1200" dirty="0"/>
              <a:t>https://github.com/abushuu12/data-science-capstone/blob/870c5ab460439987d3c77585570c910c32065d55/EDA%20with%20SQL.ipynb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600" dirty="0"/>
              <a:t>Circle at NASA Johnson Space Center's coordinate with a popup showing its name, and a marker to label it as ‘NASA JSC’.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Circles, popups and marker labels for each launch site: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en-US" sz="1400" dirty="0"/>
              <a:t>CCAFS LC-40</a:t>
            </a:r>
            <a:br>
              <a:rPr lang="en-US" sz="1400" dirty="0"/>
            </a:br>
            <a:r>
              <a:rPr lang="en-US" sz="1400" dirty="0"/>
              <a:t>	CCAFS SLC-40</a:t>
            </a:r>
            <a:br>
              <a:rPr lang="en-US" sz="1400" dirty="0"/>
            </a:br>
            <a:r>
              <a:rPr lang="en-US" sz="1400" dirty="0"/>
              <a:t>	KSC LC-39A</a:t>
            </a:r>
            <a:br>
              <a:rPr lang="en-US" sz="1400" dirty="0"/>
            </a:br>
            <a:r>
              <a:rPr lang="en-US" sz="1400" dirty="0"/>
              <a:t>	VAFB SLC-4E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Marker cluster on the map populated with markers for each launch site, each one represented either a successful (green) or a failed (red) landing outcome.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Distance markers from one of the launch sites (CCAFS SLC-40) to the closest coastline, railway, highway and city.</a:t>
            </a:r>
          </a:p>
          <a:p>
            <a:pPr>
              <a:spcBef>
                <a:spcPts val="1400"/>
              </a:spcBef>
            </a:pPr>
            <a:r>
              <a:rPr lang="en-US" sz="1600" dirty="0" err="1"/>
              <a:t>Github</a:t>
            </a:r>
            <a:r>
              <a:rPr lang="en-US" sz="1600" dirty="0"/>
              <a:t> link:</a:t>
            </a:r>
            <a:br>
              <a:rPr lang="en-US" sz="1600" dirty="0"/>
            </a:br>
            <a:r>
              <a:rPr lang="en-US" sz="1700" dirty="0"/>
              <a:t>	</a:t>
            </a:r>
            <a:r>
              <a:rPr lang="en-US" sz="1100" dirty="0"/>
              <a:t>https://github.com/abushuu12/data-science-capstone/blob/2802a17c5010936c48e20bfd47c4714d8574d44b/Predictive%20Analysis%20(Classification).ipynb</a:t>
            </a:r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graphicFrame>
        <p:nvGraphicFramePr>
          <p:cNvPr id="27" name="Content Placeholder 4">
            <a:extLst>
              <a:ext uri="{FF2B5EF4-FFF2-40B4-BE49-F238E27FC236}">
                <a16:creationId xmlns:a16="http://schemas.microsoft.com/office/drawing/2014/main" id="{226D8C33-4F4C-465E-BA2C-BFCE2E26DCB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46237629"/>
              </p:ext>
            </p:extLst>
          </p:nvPr>
        </p:nvGraphicFramePr>
        <p:xfrm>
          <a:off x="643467" y="1457470"/>
          <a:ext cx="10905066" cy="5078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3520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0D61F0-B579-49FF-B774-807D27B54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60" y="988421"/>
            <a:ext cx="9904907" cy="199588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B560C27-0A21-4CEC-A091-81D8118E6CC2}"/>
              </a:ext>
            </a:extLst>
          </p:cNvPr>
          <p:cNvSpPr txBox="1">
            <a:spLocks/>
          </p:cNvSpPr>
          <p:nvPr/>
        </p:nvSpPr>
        <p:spPr>
          <a:xfrm>
            <a:off x="838200" y="3905833"/>
            <a:ext cx="4215063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E3281A-C268-48F0-AFBF-757C28633F78}"/>
              </a:ext>
            </a:extLst>
          </p:cNvPr>
          <p:cNvSpPr txBox="1">
            <a:spLocks/>
          </p:cNvSpPr>
          <p:nvPr/>
        </p:nvSpPr>
        <p:spPr>
          <a:xfrm>
            <a:off x="5630779" y="3884452"/>
            <a:ext cx="5723021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1700" dirty="0"/>
              <a:t>KSC LC 39A was not used for the first ~25 flights.</a:t>
            </a:r>
          </a:p>
          <a:p>
            <a:pPr>
              <a:spcBef>
                <a:spcPts val="1400"/>
              </a:spcBef>
            </a:pPr>
            <a:r>
              <a:rPr lang="en-US" sz="1700" dirty="0"/>
              <a:t>VAFB SLC 4E has been used much less frequently than the other two and hasn’t been used since ~flight 65.</a:t>
            </a:r>
          </a:p>
          <a:p>
            <a:pPr>
              <a:spcBef>
                <a:spcPts val="1400"/>
              </a:spcBef>
            </a:pPr>
            <a:r>
              <a:rPr lang="en-US" sz="1700" dirty="0"/>
              <a:t>CCAFS SLC 40 has been used the most but was not used from ~flight 25 to ~flight 40.</a:t>
            </a:r>
          </a:p>
          <a:p>
            <a:pPr>
              <a:spcBef>
                <a:spcPts val="1400"/>
              </a:spcBef>
            </a:pPr>
            <a:r>
              <a:rPr lang="en-US" sz="1700" dirty="0"/>
              <a:t>KSC LC 39A has a higher success rate than CCAFS SLC 40</a:t>
            </a:r>
          </a:p>
        </p:txBody>
      </p:sp>
    </p:spTree>
    <p:extLst>
      <p:ext uri="{BB962C8B-B14F-4D97-AF65-F5344CB8AC3E}">
        <p14:creationId xmlns:p14="http://schemas.microsoft.com/office/powerpoint/2010/main" val="2498119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B560C27-0A21-4CEC-A091-81D8118E6CC2}"/>
              </a:ext>
            </a:extLst>
          </p:cNvPr>
          <p:cNvSpPr txBox="1">
            <a:spLocks/>
          </p:cNvSpPr>
          <p:nvPr/>
        </p:nvSpPr>
        <p:spPr>
          <a:xfrm>
            <a:off x="838200" y="3905833"/>
            <a:ext cx="4215063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E3281A-C268-48F0-AFBF-757C28633F78}"/>
              </a:ext>
            </a:extLst>
          </p:cNvPr>
          <p:cNvSpPr txBox="1">
            <a:spLocks/>
          </p:cNvSpPr>
          <p:nvPr/>
        </p:nvSpPr>
        <p:spPr>
          <a:xfrm>
            <a:off x="5630779" y="3884452"/>
            <a:ext cx="5723021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GB" sz="1700" dirty="0"/>
              <a:t>VAFB SLC 4E has not been used for a payload mass of larger than 10000kg.</a:t>
            </a:r>
          </a:p>
          <a:p>
            <a:pPr>
              <a:spcBef>
                <a:spcPts val="1400"/>
              </a:spcBef>
            </a:pPr>
            <a:r>
              <a:rPr lang="en-GB" sz="1700" dirty="0"/>
              <a:t>CCAFS SLC 40 and KSC LC 39A both have handled payloads with mass &gt; 10000kg.</a:t>
            </a:r>
          </a:p>
          <a:p>
            <a:pPr>
              <a:spcBef>
                <a:spcPts val="1400"/>
              </a:spcBef>
            </a:pPr>
            <a:r>
              <a:rPr lang="en-GB" sz="1700" dirty="0"/>
              <a:t>Most payloads have a mass less than ~7000kg</a:t>
            </a:r>
          </a:p>
          <a:p>
            <a:pPr>
              <a:spcBef>
                <a:spcPts val="1400"/>
              </a:spcBef>
            </a:pPr>
            <a:r>
              <a:rPr lang="en-GB" sz="1700" dirty="0"/>
              <a:t>KSC LC 39A has only been used for payloads with a mass greater than ~2500kg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B0855F77-97FD-4341-838D-7E0472B25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60" y="981314"/>
            <a:ext cx="9904908" cy="199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023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B560C27-0A21-4CEC-A091-81D8118E6CC2}"/>
              </a:ext>
            </a:extLst>
          </p:cNvPr>
          <p:cNvSpPr txBox="1">
            <a:spLocks/>
          </p:cNvSpPr>
          <p:nvPr/>
        </p:nvSpPr>
        <p:spPr>
          <a:xfrm>
            <a:off x="838200" y="3905833"/>
            <a:ext cx="4215063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E3281A-C268-48F0-AFBF-757C28633F78}"/>
              </a:ext>
            </a:extLst>
          </p:cNvPr>
          <p:cNvSpPr txBox="1">
            <a:spLocks/>
          </p:cNvSpPr>
          <p:nvPr/>
        </p:nvSpPr>
        <p:spPr>
          <a:xfrm>
            <a:off x="5630779" y="3884452"/>
            <a:ext cx="5723021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GB" sz="1700" dirty="0"/>
              <a:t>ES-L1, GEO, HEO AND SSO orbits have 100% success rates.</a:t>
            </a:r>
          </a:p>
          <a:p>
            <a:pPr>
              <a:spcBef>
                <a:spcPts val="1400"/>
              </a:spcBef>
            </a:pPr>
            <a:r>
              <a:rPr lang="en-GB" sz="1700" dirty="0"/>
              <a:t>Followed by (in order) VLEO, LEO, MEO &amp; PO, ISS and GTO</a:t>
            </a:r>
          </a:p>
          <a:p>
            <a:pPr>
              <a:spcBef>
                <a:spcPts val="1400"/>
              </a:spcBef>
            </a:pPr>
            <a:r>
              <a:rPr lang="en-GB" sz="1700" dirty="0"/>
              <a:t>SO has 0 success.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6169E80-18B2-42F6-AE80-FED9B1204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687" y="711166"/>
            <a:ext cx="4136625" cy="28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210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1F911A28-D3ED-45C4-8DDC-A2B3909CD2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10948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B560C27-0A21-4CEC-A091-81D8118E6CC2}"/>
              </a:ext>
            </a:extLst>
          </p:cNvPr>
          <p:cNvSpPr txBox="1">
            <a:spLocks/>
          </p:cNvSpPr>
          <p:nvPr/>
        </p:nvSpPr>
        <p:spPr>
          <a:xfrm>
            <a:off x="838200" y="3905833"/>
            <a:ext cx="4215063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E3281A-C268-48F0-AFBF-757C28633F78}"/>
              </a:ext>
            </a:extLst>
          </p:cNvPr>
          <p:cNvSpPr txBox="1">
            <a:spLocks/>
          </p:cNvSpPr>
          <p:nvPr/>
        </p:nvSpPr>
        <p:spPr>
          <a:xfrm>
            <a:off x="5630779" y="3884452"/>
            <a:ext cx="5723021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GB" sz="1700" dirty="0"/>
              <a:t>LEO (~70%) has not been used since ~flight 45</a:t>
            </a:r>
          </a:p>
          <a:p>
            <a:pPr>
              <a:spcBef>
                <a:spcPts val="1400"/>
              </a:spcBef>
            </a:pPr>
            <a:r>
              <a:rPr lang="en-GB" sz="1700" dirty="0"/>
              <a:t>ISS (~60%) was frequently used until ~flight 80</a:t>
            </a:r>
          </a:p>
          <a:p>
            <a:pPr>
              <a:spcBef>
                <a:spcPts val="1400"/>
              </a:spcBef>
            </a:pPr>
            <a:r>
              <a:rPr lang="en-GB" sz="1700" dirty="0"/>
              <a:t>GTO (~55%) was frequently used ~flight 75</a:t>
            </a:r>
          </a:p>
          <a:p>
            <a:pPr>
              <a:spcBef>
                <a:spcPts val="1400"/>
              </a:spcBef>
            </a:pPr>
            <a:r>
              <a:rPr lang="en-GB" sz="1700" dirty="0"/>
              <a:t>SSO (100%) is the only fully successful orbit that has been used more than once.</a:t>
            </a:r>
          </a:p>
          <a:p>
            <a:pPr>
              <a:spcBef>
                <a:spcPts val="1400"/>
              </a:spcBef>
            </a:pPr>
            <a:r>
              <a:rPr lang="en-GB" sz="1700" dirty="0"/>
              <a:t>ES-L1, HEO, GEO (all 100%) and SO (0%) have only been used once</a:t>
            </a:r>
          </a:p>
          <a:p>
            <a:pPr>
              <a:spcBef>
                <a:spcPts val="1400"/>
              </a:spcBef>
            </a:pPr>
            <a:r>
              <a:rPr lang="en-GB" sz="1700" dirty="0"/>
              <a:t>VLEO (~85%) has been used the most frequently since ~flight 65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6A4A084-DEE1-462D-B7C5-D408AB7E9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61" y="978379"/>
            <a:ext cx="9904908" cy="199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13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B560C27-0A21-4CEC-A091-81D8118E6CC2}"/>
              </a:ext>
            </a:extLst>
          </p:cNvPr>
          <p:cNvSpPr txBox="1">
            <a:spLocks/>
          </p:cNvSpPr>
          <p:nvPr/>
        </p:nvSpPr>
        <p:spPr>
          <a:xfrm>
            <a:off x="838200" y="3905833"/>
            <a:ext cx="4215063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E3281A-C268-48F0-AFBF-757C28633F78}"/>
              </a:ext>
            </a:extLst>
          </p:cNvPr>
          <p:cNvSpPr txBox="1">
            <a:spLocks/>
          </p:cNvSpPr>
          <p:nvPr/>
        </p:nvSpPr>
        <p:spPr>
          <a:xfrm>
            <a:off x="5630779" y="3884452"/>
            <a:ext cx="5723021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GB" sz="1700" dirty="0"/>
              <a:t>VLEO was used for the heaviest payloads</a:t>
            </a:r>
          </a:p>
          <a:p>
            <a:pPr>
              <a:spcBef>
                <a:spcPts val="1400"/>
              </a:spcBef>
            </a:pPr>
            <a:r>
              <a:rPr lang="en-GB" sz="1700" dirty="0"/>
              <a:t>ISS and PO were also used for heavier payloads</a:t>
            </a:r>
          </a:p>
          <a:p>
            <a:pPr>
              <a:spcBef>
                <a:spcPts val="1400"/>
              </a:spcBef>
            </a:pPr>
            <a:r>
              <a:rPr lang="en-GB" sz="1700" dirty="0"/>
              <a:t>ISS was also used for most of the lighter payloads</a:t>
            </a:r>
          </a:p>
          <a:p>
            <a:pPr>
              <a:spcBef>
                <a:spcPts val="1400"/>
              </a:spcBef>
            </a:pPr>
            <a:r>
              <a:rPr lang="en-GB" sz="1700" dirty="0"/>
              <a:t>GTO was mostly used for payloads with masses ranging from ~3000kg to ~7000kg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656997F1-EDDB-4B0F-A7AA-4E22541B4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59" y="981958"/>
            <a:ext cx="9904909" cy="199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38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B560C27-0A21-4CEC-A091-81D8118E6CC2}"/>
              </a:ext>
            </a:extLst>
          </p:cNvPr>
          <p:cNvSpPr txBox="1">
            <a:spLocks/>
          </p:cNvSpPr>
          <p:nvPr/>
        </p:nvSpPr>
        <p:spPr>
          <a:xfrm>
            <a:off x="838200" y="3905833"/>
            <a:ext cx="4215063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E3281A-C268-48F0-AFBF-757C28633F78}"/>
              </a:ext>
            </a:extLst>
          </p:cNvPr>
          <p:cNvSpPr txBox="1">
            <a:spLocks/>
          </p:cNvSpPr>
          <p:nvPr/>
        </p:nvSpPr>
        <p:spPr>
          <a:xfrm>
            <a:off x="5630779" y="3884452"/>
            <a:ext cx="5723021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GB" sz="1700" dirty="0"/>
              <a:t>The success rate has increased drastically from 2010 to 2020.</a:t>
            </a:r>
          </a:p>
          <a:p>
            <a:pPr>
              <a:spcBef>
                <a:spcPts val="1400"/>
              </a:spcBef>
            </a:pPr>
            <a:r>
              <a:rPr lang="en-GB" sz="1700" dirty="0"/>
              <a:t>There was a dip in success rate in 2018.</a:t>
            </a:r>
          </a:p>
          <a:p>
            <a:pPr>
              <a:spcBef>
                <a:spcPts val="1400"/>
              </a:spcBef>
            </a:pPr>
            <a:r>
              <a:rPr lang="en-GB" sz="1700" dirty="0"/>
              <a:t>There has been an upward trend.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5C6696A-C2CC-4F42-A09B-080A8114F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986" y="713127"/>
            <a:ext cx="35433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039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26B559B-8437-4E99-B901-4090BDF491A1}"/>
              </a:ext>
            </a:extLst>
          </p:cNvPr>
          <p:cNvSpPr txBox="1">
            <a:spLocks/>
          </p:cNvSpPr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000" dirty="0"/>
              <a:t>Names of the unique launch sites in the space mission: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SELECT DISTINCT LAUNCH_SITE FROM SPACEXDATASET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There are 4 distinct launch sites that have been used:</a:t>
            </a:r>
          </a:p>
          <a:p>
            <a:pPr lvl="1">
              <a:spcBef>
                <a:spcPts val="1400"/>
              </a:spcBef>
            </a:pPr>
            <a:r>
              <a:rPr lang="en-US" sz="2000" dirty="0"/>
              <a:t>CCAFS LC-40</a:t>
            </a:r>
          </a:p>
          <a:p>
            <a:pPr lvl="1">
              <a:spcBef>
                <a:spcPts val="1400"/>
              </a:spcBef>
            </a:pPr>
            <a:r>
              <a:rPr lang="en-US" sz="2000" dirty="0"/>
              <a:t>CCAFS SLC-40</a:t>
            </a:r>
          </a:p>
          <a:p>
            <a:pPr lvl="1">
              <a:spcBef>
                <a:spcPts val="1400"/>
              </a:spcBef>
            </a:pPr>
            <a:r>
              <a:rPr lang="en-US" sz="2000" dirty="0"/>
              <a:t>KSC LC-39A</a:t>
            </a:r>
          </a:p>
          <a:p>
            <a:pPr lvl="1">
              <a:spcBef>
                <a:spcPts val="1400"/>
              </a:spcBef>
            </a:pPr>
            <a:r>
              <a:rPr lang="en-US" sz="2000" dirty="0"/>
              <a:t>VAFB SLC-4E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grpSp>
        <p:nvGrpSpPr>
          <p:cNvPr id="32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1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43E4E3D-FCB1-4C6C-B191-7DDB55942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1" y="2840723"/>
            <a:ext cx="16115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EDC582-6040-48CC-B113-7A1E37B28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327340"/>
              </p:ext>
            </p:extLst>
          </p:nvPr>
        </p:nvGraphicFramePr>
        <p:xfrm>
          <a:off x="6220525" y="2259587"/>
          <a:ext cx="4402802" cy="3408680"/>
        </p:xfrm>
        <a:graphic>
          <a:graphicData uri="http://schemas.openxmlformats.org/drawingml/2006/table">
            <a:tbl>
              <a:tblPr/>
              <a:tblGrid>
                <a:gridCol w="4402802">
                  <a:extLst>
                    <a:ext uri="{9D8B030D-6E8A-4147-A177-3AD203B41FA5}">
                      <a16:colId xmlns:a16="http://schemas.microsoft.com/office/drawing/2014/main" val="3655850862"/>
                    </a:ext>
                  </a:extLst>
                </a:gridCol>
              </a:tblGrid>
              <a:tr h="681736">
                <a:tc>
                  <a:txBody>
                    <a:bodyPr/>
                    <a:lstStyle/>
                    <a:p>
                      <a:pPr algn="l" fontAlgn="ctr"/>
                      <a:r>
                        <a:rPr lang="en-GB" sz="3300" b="1">
                          <a:effectLst/>
                        </a:rPr>
                        <a:t>launch_site</a:t>
                      </a:r>
                    </a:p>
                  </a:txBody>
                  <a:tcPr marL="55880" marR="55880" marT="55880" marB="558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325661"/>
                  </a:ext>
                </a:extLst>
              </a:tr>
              <a:tr h="681736">
                <a:tc>
                  <a:txBody>
                    <a:bodyPr/>
                    <a:lstStyle/>
                    <a:p>
                      <a:pPr algn="l" fontAlgn="ctr"/>
                      <a:r>
                        <a:rPr lang="en-GB" sz="3300">
                          <a:effectLst/>
                        </a:rPr>
                        <a:t>CCAFS LC-40</a:t>
                      </a:r>
                    </a:p>
                  </a:txBody>
                  <a:tcPr marL="55880" marR="55880" marT="55880" marB="558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319484"/>
                  </a:ext>
                </a:extLst>
              </a:tr>
              <a:tr h="681736">
                <a:tc>
                  <a:txBody>
                    <a:bodyPr/>
                    <a:lstStyle/>
                    <a:p>
                      <a:pPr algn="l" fontAlgn="ctr"/>
                      <a:r>
                        <a:rPr lang="en-GB" sz="3300">
                          <a:effectLst/>
                        </a:rPr>
                        <a:t>CCAFS SLC-40</a:t>
                      </a:r>
                    </a:p>
                  </a:txBody>
                  <a:tcPr marL="55880" marR="55880" marT="55880" marB="558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455824"/>
                  </a:ext>
                </a:extLst>
              </a:tr>
              <a:tr h="681736">
                <a:tc>
                  <a:txBody>
                    <a:bodyPr/>
                    <a:lstStyle/>
                    <a:p>
                      <a:pPr algn="l" fontAlgn="ctr"/>
                      <a:r>
                        <a:rPr lang="en-GB" sz="3300" dirty="0">
                          <a:effectLst/>
                        </a:rPr>
                        <a:t>KSC LC-39A</a:t>
                      </a:r>
                    </a:p>
                  </a:txBody>
                  <a:tcPr marL="55880" marR="55880" marT="55880" marB="558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612803"/>
                  </a:ext>
                </a:extLst>
              </a:tr>
              <a:tr h="681736">
                <a:tc>
                  <a:txBody>
                    <a:bodyPr/>
                    <a:lstStyle/>
                    <a:p>
                      <a:pPr algn="l" fontAlgn="ctr"/>
                      <a:r>
                        <a:rPr lang="en-GB" sz="3300" dirty="0">
                          <a:effectLst/>
                        </a:rPr>
                        <a:t>VAFB SLC-4E</a:t>
                      </a:r>
                    </a:p>
                  </a:txBody>
                  <a:tcPr marL="55880" marR="55880" marT="55880" marB="558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104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8A0F1E-AC2F-415C-9CE2-FC2B598DCB6C}"/>
              </a:ext>
            </a:extLst>
          </p:cNvPr>
          <p:cNvSpPr txBox="1">
            <a:spLocks/>
          </p:cNvSpPr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000" dirty="0"/>
              <a:t>5 records where launch sites begin with the string 'CCA’: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SELECT * FROM SPACEXDATASET WHERE LAUNCH_SITE LIKE 'CCA%' LIMIT 5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351F35-634F-41B7-B5E4-27FC2452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345686"/>
              </p:ext>
            </p:extLst>
          </p:nvPr>
        </p:nvGraphicFramePr>
        <p:xfrm>
          <a:off x="5295320" y="2807491"/>
          <a:ext cx="6253215" cy="2312873"/>
        </p:xfrm>
        <a:graphic>
          <a:graphicData uri="http://schemas.openxmlformats.org/drawingml/2006/table">
            <a:tbl>
              <a:tblPr firstRow="1" bandRow="1"/>
              <a:tblGrid>
                <a:gridCol w="440711">
                  <a:extLst>
                    <a:ext uri="{9D8B030D-6E8A-4147-A177-3AD203B41FA5}">
                      <a16:colId xmlns:a16="http://schemas.microsoft.com/office/drawing/2014/main" val="4046567673"/>
                    </a:ext>
                  </a:extLst>
                </a:gridCol>
                <a:gridCol w="582308">
                  <a:extLst>
                    <a:ext uri="{9D8B030D-6E8A-4147-A177-3AD203B41FA5}">
                      <a16:colId xmlns:a16="http://schemas.microsoft.com/office/drawing/2014/main" val="1469170684"/>
                    </a:ext>
                  </a:extLst>
                </a:gridCol>
                <a:gridCol w="719724">
                  <a:extLst>
                    <a:ext uri="{9D8B030D-6E8A-4147-A177-3AD203B41FA5}">
                      <a16:colId xmlns:a16="http://schemas.microsoft.com/office/drawing/2014/main" val="2547117279"/>
                    </a:ext>
                  </a:extLst>
                </a:gridCol>
                <a:gridCol w="609651">
                  <a:extLst>
                    <a:ext uri="{9D8B030D-6E8A-4147-A177-3AD203B41FA5}">
                      <a16:colId xmlns:a16="http://schemas.microsoft.com/office/drawing/2014/main" val="3992128332"/>
                    </a:ext>
                  </a:extLst>
                </a:gridCol>
                <a:gridCol w="607697">
                  <a:extLst>
                    <a:ext uri="{9D8B030D-6E8A-4147-A177-3AD203B41FA5}">
                      <a16:colId xmlns:a16="http://schemas.microsoft.com/office/drawing/2014/main" val="1445916212"/>
                    </a:ext>
                  </a:extLst>
                </a:gridCol>
                <a:gridCol w="872609">
                  <a:extLst>
                    <a:ext uri="{9D8B030D-6E8A-4147-A177-3AD203B41FA5}">
                      <a16:colId xmlns:a16="http://schemas.microsoft.com/office/drawing/2014/main" val="2542741892"/>
                    </a:ext>
                  </a:extLst>
                </a:gridCol>
                <a:gridCol w="307904">
                  <a:extLst>
                    <a:ext uri="{9D8B030D-6E8A-4147-A177-3AD203B41FA5}">
                      <a16:colId xmlns:a16="http://schemas.microsoft.com/office/drawing/2014/main" val="1571055414"/>
                    </a:ext>
                  </a:extLst>
                </a:gridCol>
                <a:gridCol w="514927">
                  <a:extLst>
                    <a:ext uri="{9D8B030D-6E8A-4147-A177-3AD203B41FA5}">
                      <a16:colId xmlns:a16="http://schemas.microsoft.com/office/drawing/2014/main" val="1334377327"/>
                    </a:ext>
                  </a:extLst>
                </a:gridCol>
                <a:gridCol w="779800">
                  <a:extLst>
                    <a:ext uri="{9D8B030D-6E8A-4147-A177-3AD203B41FA5}">
                      <a16:colId xmlns:a16="http://schemas.microsoft.com/office/drawing/2014/main" val="3582251096"/>
                    </a:ext>
                  </a:extLst>
                </a:gridCol>
                <a:gridCol w="817884">
                  <a:extLst>
                    <a:ext uri="{9D8B030D-6E8A-4147-A177-3AD203B41FA5}">
                      <a16:colId xmlns:a16="http://schemas.microsoft.com/office/drawing/2014/main" val="3720944429"/>
                    </a:ext>
                  </a:extLst>
                </a:gridCol>
              </a:tblGrid>
              <a:tr h="272983"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 b="1">
                          <a:effectLst/>
                        </a:rPr>
                        <a:t>DATE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 b="1">
                          <a:effectLst/>
                        </a:rPr>
                        <a:t>time__utc_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 b="1">
                          <a:effectLst/>
                        </a:rPr>
                        <a:t>booster_version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 b="1">
                          <a:effectLst/>
                        </a:rPr>
                        <a:t>launch_site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 b="1">
                          <a:effectLst/>
                        </a:rPr>
                        <a:t>payload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 b="1">
                          <a:effectLst/>
                        </a:rPr>
                        <a:t>payload_mass__kg_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 b="1">
                          <a:effectLst/>
                        </a:rPr>
                        <a:t>orbit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 b="1">
                          <a:effectLst/>
                        </a:rPr>
                        <a:t>customer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 b="1">
                          <a:effectLst/>
                        </a:rPr>
                        <a:t>mission_outcome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 b="1">
                          <a:effectLst/>
                        </a:rPr>
                        <a:t>landing__outcome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423674"/>
                  </a:ext>
                </a:extLst>
              </a:tr>
              <a:tr h="497975"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2010-06-04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18:45:00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F9 v1.0 B0003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CCAFS LC-40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Dragon Spacecraft Qualification Unit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0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LEO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SpaceX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Success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Failure (parachute)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535869"/>
                  </a:ext>
                </a:extLst>
              </a:tr>
              <a:tr h="722966"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2010-12-08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15:43:00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F9 v1.0 B0004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CCAFS LC-40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0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LEO (ISS)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NASA (COTS) NRO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Success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Failure (parachute)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68859"/>
                  </a:ext>
                </a:extLst>
              </a:tr>
              <a:tr h="272983"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2012-05-22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07:44:00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F9 v1.0 B0005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CCAFS LC-40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Dragon demo flight C2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525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LEO (ISS)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NASA (COTS)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Success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No attempt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590277"/>
                  </a:ext>
                </a:extLst>
              </a:tr>
              <a:tr h="272983"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2012-10-08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00:35:00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F9 v1.0 B0006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CCAFS LC-40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SpaceX CRS-1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500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LEO (ISS)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NASA (CRS)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Success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No attempt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590029"/>
                  </a:ext>
                </a:extLst>
              </a:tr>
              <a:tr h="272983"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2013-03-01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15:10:00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F9 v1.0 B0007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CCAFS LC-40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SpaceX CRS-2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677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LEO (ISS)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NASA (CRS)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Success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700">
                          <a:effectLst/>
                        </a:rPr>
                        <a:t>No attempt</a:t>
                      </a:r>
                    </a:p>
                  </a:txBody>
                  <a:tcPr marL="12746" marR="12746" marT="12746" marB="127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487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Calculate the total payload carried by boosters from NASA (CRS):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SELECT CUSTOMER, SUM(PAYLOAD_MASS__KG_) AS "TOTAL PAYLOAD MASS CARRIED (KG)" FROM SPACEXDATASET WHERE CUSTOMER = 'NASA (CRS)' GROUP BY CUSTOMER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Sum of all payload mass carried by boosters from NASA equals to 45596kg.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DC72625-DEE2-4EF5-AF93-9961EC054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342373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657C27-8DD6-4E0B-B637-9069E6419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044601"/>
              </p:ext>
            </p:extLst>
          </p:nvPr>
        </p:nvGraphicFramePr>
        <p:xfrm>
          <a:off x="5343869" y="2527811"/>
          <a:ext cx="6156114" cy="2872232"/>
        </p:xfrm>
        <a:graphic>
          <a:graphicData uri="http://schemas.openxmlformats.org/drawingml/2006/table">
            <a:tbl>
              <a:tblPr firstRow="1" bandRow="1"/>
              <a:tblGrid>
                <a:gridCol w="2239857">
                  <a:extLst>
                    <a:ext uri="{9D8B030D-6E8A-4147-A177-3AD203B41FA5}">
                      <a16:colId xmlns:a16="http://schemas.microsoft.com/office/drawing/2014/main" val="470557522"/>
                    </a:ext>
                  </a:extLst>
                </a:gridCol>
                <a:gridCol w="3916257">
                  <a:extLst>
                    <a:ext uri="{9D8B030D-6E8A-4147-A177-3AD203B41FA5}">
                      <a16:colId xmlns:a16="http://schemas.microsoft.com/office/drawing/2014/main" val="3236109193"/>
                    </a:ext>
                  </a:extLst>
                </a:gridCol>
              </a:tblGrid>
              <a:tr h="1687576">
                <a:tc>
                  <a:txBody>
                    <a:bodyPr/>
                    <a:lstStyle/>
                    <a:p>
                      <a:pPr algn="l" fontAlgn="ctr"/>
                      <a:r>
                        <a:rPr lang="en-GB" sz="3300" b="1" dirty="0">
                          <a:effectLst/>
                        </a:rPr>
                        <a:t>customer</a:t>
                      </a:r>
                    </a:p>
                  </a:txBody>
                  <a:tcPr marL="55880" marR="55880" marT="55880" marB="558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3300" b="1">
                          <a:effectLst/>
                        </a:rPr>
                        <a:t>TOTAL PAYLOAD MASS CARRIED (KG)</a:t>
                      </a:r>
                    </a:p>
                  </a:txBody>
                  <a:tcPr marL="55880" marR="55880" marT="55880" marB="558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33831"/>
                  </a:ext>
                </a:extLst>
              </a:tr>
              <a:tr h="11846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3300">
                          <a:effectLst/>
                        </a:rPr>
                        <a:t>NASA (CRS)</a:t>
                      </a:r>
                    </a:p>
                  </a:txBody>
                  <a:tcPr marL="55880" marR="55880" marT="55880" marB="558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3300" dirty="0">
                          <a:effectLst/>
                        </a:rPr>
                        <a:t>45596</a:t>
                      </a:r>
                    </a:p>
                  </a:txBody>
                  <a:tcPr marL="55880" marR="55880" marT="55880" marB="558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003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Calculate the average payload mass carried by booster version F9 v1.1: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SELECT BOOSTER_VERSION, AVG(PAYLOAD_MASS__KG_) "AVERAGE PAYLOAD MASS CARRIED (KG)" FROM SPACEXDATASET WHERE BOOSTER_VERSION = 'F9 v1.1' GROUP BY BOOSTER_VERSION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The average payload mass carried by a F9 v1.1 booster is 2928kg.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1988A63-FB66-4A40-9E78-8790BC2FF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061994"/>
              </p:ext>
            </p:extLst>
          </p:nvPr>
        </p:nvGraphicFramePr>
        <p:xfrm>
          <a:off x="5295320" y="2955165"/>
          <a:ext cx="6253213" cy="2017524"/>
        </p:xfrm>
        <a:graphic>
          <a:graphicData uri="http://schemas.openxmlformats.org/drawingml/2006/table">
            <a:tbl>
              <a:tblPr firstRow="1" bandRow="1"/>
              <a:tblGrid>
                <a:gridCol w="3077041">
                  <a:extLst>
                    <a:ext uri="{9D8B030D-6E8A-4147-A177-3AD203B41FA5}">
                      <a16:colId xmlns:a16="http://schemas.microsoft.com/office/drawing/2014/main" val="307297300"/>
                    </a:ext>
                  </a:extLst>
                </a:gridCol>
                <a:gridCol w="3176172">
                  <a:extLst>
                    <a:ext uri="{9D8B030D-6E8A-4147-A177-3AD203B41FA5}">
                      <a16:colId xmlns:a16="http://schemas.microsoft.com/office/drawing/2014/main" val="3920157440"/>
                    </a:ext>
                  </a:extLst>
                </a:gridCol>
              </a:tblGrid>
              <a:tr h="143701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800" b="1">
                          <a:effectLst/>
                        </a:rPr>
                        <a:t>booster_version</a:t>
                      </a:r>
                    </a:p>
                  </a:txBody>
                  <a:tcPr marL="47583" marR="47583" marT="47583" marB="4758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800" b="1">
                          <a:effectLst/>
                        </a:rPr>
                        <a:t>AVERAGE PAYLOAD MASS CARRIED (KG)</a:t>
                      </a:r>
                    </a:p>
                  </a:txBody>
                  <a:tcPr marL="47583" marR="47583" marT="47583" marB="4758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571117"/>
                  </a:ext>
                </a:extLst>
              </a:tr>
              <a:tr h="580514">
                <a:tc>
                  <a:txBody>
                    <a:bodyPr/>
                    <a:lstStyle/>
                    <a:p>
                      <a:pPr algn="l" fontAlgn="ctr"/>
                      <a:r>
                        <a:rPr lang="en-GB" sz="2800">
                          <a:effectLst/>
                        </a:rPr>
                        <a:t>F9 v1.1</a:t>
                      </a:r>
                    </a:p>
                  </a:txBody>
                  <a:tcPr marL="47583" marR="47583" marT="47583" marB="4758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800">
                          <a:effectLst/>
                        </a:rPr>
                        <a:t>2928</a:t>
                      </a:r>
                    </a:p>
                  </a:txBody>
                  <a:tcPr marL="47583" marR="47583" marT="47583" marB="4758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629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GB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GB" sz="2000" dirty="0"/>
              <a:t>Find the dates of the first successful landing outcome on ground pad:</a:t>
            </a:r>
          </a:p>
          <a:p>
            <a:pPr lvl="1">
              <a:spcBef>
                <a:spcPts val="1400"/>
              </a:spcBef>
            </a:pPr>
            <a:r>
              <a:rPr lang="en-GB" sz="1800" dirty="0">
                <a:solidFill>
                  <a:schemeClr val="bg2">
                    <a:lumMod val="50000"/>
                  </a:schemeClr>
                </a:solidFill>
              </a:rPr>
              <a:t>SELECT MIN(DATE) FROM SPACEXDATASET WHERE LANDING__OUTCOME = 'Success (ground pad)’</a:t>
            </a:r>
          </a:p>
          <a:p>
            <a:pPr>
              <a:spcBef>
                <a:spcPts val="1400"/>
              </a:spcBef>
            </a:pPr>
            <a:r>
              <a:rPr lang="en-GB" sz="2000" dirty="0"/>
              <a:t>The first successful landing on a ground pad occurred on the 22nd of December in the year 2015.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CFB5A4F-ACDE-47C9-9F7D-86158381C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806473"/>
              </p:ext>
            </p:extLst>
          </p:nvPr>
        </p:nvGraphicFramePr>
        <p:xfrm>
          <a:off x="6978788" y="2971210"/>
          <a:ext cx="2886276" cy="2017524"/>
        </p:xfrm>
        <a:graphic>
          <a:graphicData uri="http://schemas.openxmlformats.org/drawingml/2006/table">
            <a:tbl>
              <a:tblPr/>
              <a:tblGrid>
                <a:gridCol w="2886276">
                  <a:extLst>
                    <a:ext uri="{9D8B030D-6E8A-4147-A177-3AD203B41FA5}">
                      <a16:colId xmlns:a16="http://schemas.microsoft.com/office/drawing/2014/main" val="4126554958"/>
                    </a:ext>
                  </a:extLst>
                </a:gridCol>
              </a:tblGrid>
              <a:tr h="1008762">
                <a:tc>
                  <a:txBody>
                    <a:bodyPr/>
                    <a:lstStyle/>
                    <a:p>
                      <a:pPr algn="l" fontAlgn="ctr"/>
                      <a:r>
                        <a:rPr lang="en-GB" sz="36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08862"/>
                  </a:ext>
                </a:extLst>
              </a:tr>
              <a:tr h="1008762">
                <a:tc>
                  <a:txBody>
                    <a:bodyPr/>
                    <a:lstStyle/>
                    <a:p>
                      <a:pPr algn="l" fontAlgn="ctr"/>
                      <a:r>
                        <a:rPr lang="en-GB" sz="3600" dirty="0">
                          <a:effectLst/>
                        </a:rPr>
                        <a:t>2015-12-22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566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172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700" dirty="0"/>
              <a:t>List the names of boosters which have successfully landed on drone ship and had payload mass greater than 4000 but less than 6000:</a:t>
            </a:r>
          </a:p>
          <a:p>
            <a:pPr lvl="1"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SELECT PAYLOAD, PAYLOAD_MASS__KG_, LANDING__OUTCOME FROM SPACEXDATASET WHERE LANDING__OUTCOME LIKE '%Success%' AND PAYLOAD_MASS__KG_ BETWEEN 4001 AND 5999</a:t>
            </a:r>
          </a:p>
          <a:p>
            <a:pPr>
              <a:spcBef>
                <a:spcPts val="1400"/>
              </a:spcBef>
            </a:pPr>
            <a:r>
              <a:rPr lang="en-US" sz="1700" dirty="0"/>
              <a:t>Payloads that have successfully landed on a drone ship with a mass between 4000kg and 6000kg are listed in the table.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B50A83-1AF6-4E42-8757-91EF93BC6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600073"/>
              </p:ext>
            </p:extLst>
          </p:nvPr>
        </p:nvGraphicFramePr>
        <p:xfrm>
          <a:off x="5295320" y="2081572"/>
          <a:ext cx="6253214" cy="3764722"/>
        </p:xfrm>
        <a:graphic>
          <a:graphicData uri="http://schemas.openxmlformats.org/drawingml/2006/table">
            <a:tbl>
              <a:tblPr firstRow="1" bandRow="1"/>
              <a:tblGrid>
                <a:gridCol w="2105582">
                  <a:extLst>
                    <a:ext uri="{9D8B030D-6E8A-4147-A177-3AD203B41FA5}">
                      <a16:colId xmlns:a16="http://schemas.microsoft.com/office/drawing/2014/main" val="454157786"/>
                    </a:ext>
                  </a:extLst>
                </a:gridCol>
                <a:gridCol w="2045335">
                  <a:extLst>
                    <a:ext uri="{9D8B030D-6E8A-4147-A177-3AD203B41FA5}">
                      <a16:colId xmlns:a16="http://schemas.microsoft.com/office/drawing/2014/main" val="3056028900"/>
                    </a:ext>
                  </a:extLst>
                </a:gridCol>
                <a:gridCol w="2102297">
                  <a:extLst>
                    <a:ext uri="{9D8B030D-6E8A-4147-A177-3AD203B41FA5}">
                      <a16:colId xmlns:a16="http://schemas.microsoft.com/office/drawing/2014/main" val="3920963882"/>
                    </a:ext>
                  </a:extLst>
                </a:gridCol>
              </a:tblGrid>
              <a:tr h="22907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>
                          <a:effectLst/>
                        </a:rPr>
                        <a:t>payload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>
                          <a:effectLst/>
                        </a:rPr>
                        <a:t>payload_mass__kg_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>
                          <a:effectLst/>
                        </a:rPr>
                        <a:t>landing__outcome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984745"/>
                  </a:ext>
                </a:extLst>
              </a:tr>
              <a:tr h="22907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JCSAT-14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4696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Success (drone ship)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044061"/>
                  </a:ext>
                </a:extLst>
              </a:tr>
              <a:tr h="22907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JCSAT-16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4600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Success (drone ship)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304138"/>
                  </a:ext>
                </a:extLst>
              </a:tr>
              <a:tr h="22907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SES-10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5300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Success (drone ship)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008968"/>
                  </a:ext>
                </a:extLst>
              </a:tr>
              <a:tr h="22907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NROL-76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5300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Success (ground pad)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018813"/>
                  </a:ext>
                </a:extLst>
              </a:tr>
              <a:tr h="22907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Boeing X-37B OTV-5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4990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Success (ground pad)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594563"/>
                  </a:ext>
                </a:extLst>
              </a:tr>
              <a:tr h="22907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SES-11 / EchoStar 105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5200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Success (drone ship)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830790"/>
                  </a:ext>
                </a:extLst>
              </a:tr>
              <a:tr h="22907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Zuma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5000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Success (ground pad)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064355"/>
                  </a:ext>
                </a:extLst>
              </a:tr>
              <a:tr h="22907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Merah Putih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5800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Success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14225"/>
                  </a:ext>
                </a:extLst>
              </a:tr>
              <a:tr h="22907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Es hail 2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5300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Success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215034"/>
                  </a:ext>
                </a:extLst>
              </a:tr>
              <a:tr h="39336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Nusantara Satu, Beresheet Moon lander, S5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4850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Success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463311"/>
                  </a:ext>
                </a:extLst>
              </a:tr>
              <a:tr h="39336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RADARSAT Constellation, SpaceX CRS-18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4200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Success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759391"/>
                  </a:ext>
                </a:extLst>
              </a:tr>
              <a:tr h="22907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GPS III-03, ANASIS-II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4311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Success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9232"/>
                  </a:ext>
                </a:extLst>
              </a:tr>
              <a:tr h="22907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ANASIS-II, Starlink 9 v1.0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5500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Success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26444"/>
                  </a:ext>
                </a:extLst>
              </a:tr>
              <a:tr h="22907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GPS III-04 , Crew-1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4311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Success</a:t>
                      </a:r>
                    </a:p>
                  </a:txBody>
                  <a:tcPr marL="18310" marR="18310" marT="18310" marB="1831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346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900" dirty="0"/>
              <a:t>Calculate the total number of successful and failure mission outcomes: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SELECT LANDING__OUTCOME, COUNT(*) "Sum of Outcomes" FROM SPACEXDATASET WHERE LANDING__OUTCOME LIKE '%Success%' OR LANDING__OUTCOME LIKE '%Failure%' GROUP BY LANDING__OUTCOME</a:t>
            </a:r>
          </a:p>
          <a:p>
            <a:pPr>
              <a:spcBef>
                <a:spcPts val="1400"/>
              </a:spcBef>
            </a:pPr>
            <a:r>
              <a:rPr lang="en-US" sz="1900" dirty="0"/>
              <a:t>In total, 10 occurrences had a failed landing outcome, whereas 61 were  successful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E4EC505-FA7B-4824-8858-2A6B2BBF8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994027"/>
              </p:ext>
            </p:extLst>
          </p:nvPr>
        </p:nvGraphicFramePr>
        <p:xfrm>
          <a:off x="5295320" y="2185822"/>
          <a:ext cx="6253213" cy="3556217"/>
        </p:xfrm>
        <a:graphic>
          <a:graphicData uri="http://schemas.openxmlformats.org/drawingml/2006/table">
            <a:tbl>
              <a:tblPr firstRow="1" bandRow="1"/>
              <a:tblGrid>
                <a:gridCol w="3317465">
                  <a:extLst>
                    <a:ext uri="{9D8B030D-6E8A-4147-A177-3AD203B41FA5}">
                      <a16:colId xmlns:a16="http://schemas.microsoft.com/office/drawing/2014/main" val="2208860388"/>
                    </a:ext>
                  </a:extLst>
                </a:gridCol>
                <a:gridCol w="2935748">
                  <a:extLst>
                    <a:ext uri="{9D8B030D-6E8A-4147-A177-3AD203B41FA5}">
                      <a16:colId xmlns:a16="http://schemas.microsoft.com/office/drawing/2014/main" val="3583447529"/>
                    </a:ext>
                  </a:extLst>
                </a:gridCol>
              </a:tblGrid>
              <a:tr h="508031">
                <a:tc>
                  <a:txBody>
                    <a:bodyPr/>
                    <a:lstStyle/>
                    <a:p>
                      <a:pPr algn="l" fontAlgn="ctr"/>
                      <a:r>
                        <a:rPr lang="en-GB" sz="2500" b="1">
                          <a:effectLst/>
                        </a:rPr>
                        <a:t>landing__outcome</a:t>
                      </a:r>
                    </a:p>
                  </a:txBody>
                  <a:tcPr marL="41642" marR="41642" marT="41642" marB="4164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500" b="1">
                          <a:effectLst/>
                        </a:rPr>
                        <a:t>Sum of Outcomes</a:t>
                      </a:r>
                    </a:p>
                  </a:txBody>
                  <a:tcPr marL="41642" marR="41642" marT="41642" marB="4164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680761"/>
                  </a:ext>
                </a:extLst>
              </a:tr>
              <a:tr h="508031">
                <a:tc>
                  <a:txBody>
                    <a:bodyPr/>
                    <a:lstStyle/>
                    <a:p>
                      <a:pPr algn="l" fontAlgn="ctr"/>
                      <a:r>
                        <a:rPr lang="en-GB" sz="2500">
                          <a:effectLst/>
                        </a:rPr>
                        <a:t>Failure</a:t>
                      </a:r>
                    </a:p>
                  </a:txBody>
                  <a:tcPr marL="41642" marR="41642" marT="41642" marB="4164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500">
                          <a:effectLst/>
                        </a:rPr>
                        <a:t>3</a:t>
                      </a:r>
                    </a:p>
                  </a:txBody>
                  <a:tcPr marL="41642" marR="41642" marT="41642" marB="4164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279673"/>
                  </a:ext>
                </a:extLst>
              </a:tr>
              <a:tr h="508031">
                <a:tc>
                  <a:txBody>
                    <a:bodyPr/>
                    <a:lstStyle/>
                    <a:p>
                      <a:pPr algn="l" fontAlgn="ctr"/>
                      <a:r>
                        <a:rPr lang="en-GB" sz="2500">
                          <a:effectLst/>
                        </a:rPr>
                        <a:t>Failure (drone ship)</a:t>
                      </a:r>
                    </a:p>
                  </a:txBody>
                  <a:tcPr marL="41642" marR="41642" marT="41642" marB="4164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500">
                          <a:effectLst/>
                        </a:rPr>
                        <a:t>5</a:t>
                      </a:r>
                    </a:p>
                  </a:txBody>
                  <a:tcPr marL="41642" marR="41642" marT="41642" marB="4164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31030"/>
                  </a:ext>
                </a:extLst>
              </a:tr>
              <a:tr h="508031">
                <a:tc>
                  <a:txBody>
                    <a:bodyPr/>
                    <a:lstStyle/>
                    <a:p>
                      <a:pPr algn="l" fontAlgn="ctr"/>
                      <a:r>
                        <a:rPr lang="en-GB" sz="2500">
                          <a:effectLst/>
                        </a:rPr>
                        <a:t>Failure (parachute)</a:t>
                      </a:r>
                    </a:p>
                  </a:txBody>
                  <a:tcPr marL="41642" marR="41642" marT="41642" marB="4164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500">
                          <a:effectLst/>
                        </a:rPr>
                        <a:t>2</a:t>
                      </a:r>
                    </a:p>
                  </a:txBody>
                  <a:tcPr marL="41642" marR="41642" marT="41642" marB="4164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15348"/>
                  </a:ext>
                </a:extLst>
              </a:tr>
              <a:tr h="508031">
                <a:tc>
                  <a:txBody>
                    <a:bodyPr/>
                    <a:lstStyle/>
                    <a:p>
                      <a:pPr algn="l" fontAlgn="ctr"/>
                      <a:r>
                        <a:rPr lang="en-GB" sz="2500">
                          <a:effectLst/>
                        </a:rPr>
                        <a:t>Success</a:t>
                      </a:r>
                    </a:p>
                  </a:txBody>
                  <a:tcPr marL="41642" marR="41642" marT="41642" marB="4164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500">
                          <a:effectLst/>
                        </a:rPr>
                        <a:t>38</a:t>
                      </a:r>
                    </a:p>
                  </a:txBody>
                  <a:tcPr marL="41642" marR="41642" marT="41642" marB="4164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453534"/>
                  </a:ext>
                </a:extLst>
              </a:tr>
              <a:tr h="508031">
                <a:tc>
                  <a:txBody>
                    <a:bodyPr/>
                    <a:lstStyle/>
                    <a:p>
                      <a:pPr algn="l" fontAlgn="ctr"/>
                      <a:r>
                        <a:rPr lang="en-GB" sz="2500">
                          <a:effectLst/>
                        </a:rPr>
                        <a:t>Success (drone ship)</a:t>
                      </a:r>
                    </a:p>
                  </a:txBody>
                  <a:tcPr marL="41642" marR="41642" marT="41642" marB="4164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500">
                          <a:effectLst/>
                        </a:rPr>
                        <a:t>14</a:t>
                      </a:r>
                    </a:p>
                  </a:txBody>
                  <a:tcPr marL="41642" marR="41642" marT="41642" marB="4164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70218"/>
                  </a:ext>
                </a:extLst>
              </a:tr>
              <a:tr h="508031">
                <a:tc>
                  <a:txBody>
                    <a:bodyPr/>
                    <a:lstStyle/>
                    <a:p>
                      <a:pPr algn="l" fontAlgn="ctr"/>
                      <a:r>
                        <a:rPr lang="en-GB" sz="2500">
                          <a:effectLst/>
                        </a:rPr>
                        <a:t>Success (ground pad)</a:t>
                      </a:r>
                    </a:p>
                  </a:txBody>
                  <a:tcPr marL="41642" marR="41642" marT="41642" marB="4164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500">
                          <a:effectLst/>
                        </a:rPr>
                        <a:t>9</a:t>
                      </a:r>
                    </a:p>
                  </a:txBody>
                  <a:tcPr marL="41642" marR="41642" marT="41642" marB="41642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58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What is the price of each SpaceX launch?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Will SpaceX re-use the first stage of a launch with given variables/parameters?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I.e. Will the first stage of the launch land successfully?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We have gathered data of previous SpaceX launches and their landing outcomes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Cleaning the data enabled us to analyze our findings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We visualized the data to bring better insight to our understanding of the data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Classification machine learning models were evaluated to enable the perfect choice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The machine learning model needs choosing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Then we can compete with SpaceX in launching rockets!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List the names of the booster which have carried the maximum payload mass: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SELECT PAYLOAD, PAYLOAD_MASS__KG_ FROM SPACEXDATASET WHERE PAYLOAD_MASS__KG_ = (SELECT MAX(PAYLOAD_MASS__KG_) FROM SPACEXDATASET)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All payloads which have carried the maximum payload mass so far (15600kg) are listed in the table. They are all </a:t>
            </a:r>
            <a:r>
              <a:rPr lang="en-US" sz="2000" dirty="0" err="1"/>
              <a:t>Starlinks</a:t>
            </a:r>
            <a:r>
              <a:rPr lang="en-US" sz="2000" dirty="0"/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D48ECC-AF36-4053-AD12-86820CDB3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472206"/>
              </p:ext>
            </p:extLst>
          </p:nvPr>
        </p:nvGraphicFramePr>
        <p:xfrm>
          <a:off x="5295320" y="2212317"/>
          <a:ext cx="6253213" cy="3503227"/>
        </p:xfrm>
        <a:graphic>
          <a:graphicData uri="http://schemas.openxmlformats.org/drawingml/2006/table">
            <a:tbl>
              <a:tblPr firstRow="1" bandRow="1"/>
              <a:tblGrid>
                <a:gridCol w="3804909">
                  <a:extLst>
                    <a:ext uri="{9D8B030D-6E8A-4147-A177-3AD203B41FA5}">
                      <a16:colId xmlns:a16="http://schemas.microsoft.com/office/drawing/2014/main" val="4097361922"/>
                    </a:ext>
                  </a:extLst>
                </a:gridCol>
                <a:gridCol w="2448304">
                  <a:extLst>
                    <a:ext uri="{9D8B030D-6E8A-4147-A177-3AD203B41FA5}">
                      <a16:colId xmlns:a16="http://schemas.microsoft.com/office/drawing/2014/main" val="2896772207"/>
                    </a:ext>
                  </a:extLst>
                </a:gridCol>
              </a:tblGrid>
              <a:tr h="26947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 b="1">
                          <a:effectLst/>
                        </a:rPr>
                        <a:t>payload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 b="1">
                          <a:effectLst/>
                        </a:rPr>
                        <a:t>payload_mass__kg_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427489"/>
                  </a:ext>
                </a:extLst>
              </a:tr>
              <a:tr h="26947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Starlink 1 v1.0, SpaceX CRS-19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15600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360648"/>
                  </a:ext>
                </a:extLst>
              </a:tr>
              <a:tr h="26947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Starlink 2 v1.0, Crew Dragon in-flight abort test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15600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21089"/>
                  </a:ext>
                </a:extLst>
              </a:tr>
              <a:tr h="26947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Starlink 3 v1.0, Starlink 4 v1.0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15600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904431"/>
                  </a:ext>
                </a:extLst>
              </a:tr>
              <a:tr h="26947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Starlink 4 v1.0, SpaceX CRS-20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15600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977252"/>
                  </a:ext>
                </a:extLst>
              </a:tr>
              <a:tr h="26947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Starlink 5 v1.0, Starlink 6 v1.0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15600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452783"/>
                  </a:ext>
                </a:extLst>
              </a:tr>
              <a:tr h="26947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Starlink 6 v1.0, Crew Dragon Demo-2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15600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72881"/>
                  </a:ext>
                </a:extLst>
              </a:tr>
              <a:tr h="26947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Starlink 7 v1.0, Starlink 8 v1.0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15600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215472"/>
                  </a:ext>
                </a:extLst>
              </a:tr>
              <a:tr h="26947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Starlink 11 v1.0, Starlink 12 v1.0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15600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422050"/>
                  </a:ext>
                </a:extLst>
              </a:tr>
              <a:tr h="26947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Starlink 12 v1.0, Starlink 13 v1.0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15600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185146"/>
                  </a:ext>
                </a:extLst>
              </a:tr>
              <a:tr h="26947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Starlink 13 v1.0, Starlink 14 v1.0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15600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098252"/>
                  </a:ext>
                </a:extLst>
              </a:tr>
              <a:tr h="26947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Starlink 14 v1.0, GPS III-04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15600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915859"/>
                  </a:ext>
                </a:extLst>
              </a:tr>
              <a:tr h="26947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Starlink 15 v1.0, SpaceX CRS-21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>
                          <a:effectLst/>
                        </a:rPr>
                        <a:t>15600</a:t>
                      </a:r>
                    </a:p>
                  </a:txBody>
                  <a:tcPr marL="22057" marR="22057" marT="22057" marB="2205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880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900" dirty="0"/>
              <a:t>List the failed landing outcomes in drone ship, their booster versions, and launch site names for in year 2015: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SELECT DATE, PAYLOAD, BOOSTER_VERSION, LAUNCH_SITE, LANDING__OUTCOME FROM SPACEXDATASET WHERE LANDING__OUTCOME = 'Failure (drone ship)' AND DATE LIKE '%2015%’</a:t>
            </a:r>
          </a:p>
          <a:p>
            <a:pPr>
              <a:spcBef>
                <a:spcPts val="1400"/>
              </a:spcBef>
            </a:pPr>
            <a:r>
              <a:rPr lang="en-US" sz="1900" dirty="0"/>
              <a:t>In 2015, two landings failed when attempting to land on a drone ship.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50A785-52EC-4214-B947-F0AFF8BFB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07821"/>
              </p:ext>
            </p:extLst>
          </p:nvPr>
        </p:nvGraphicFramePr>
        <p:xfrm>
          <a:off x="5295320" y="3291168"/>
          <a:ext cx="6253214" cy="1345520"/>
        </p:xfrm>
        <a:graphic>
          <a:graphicData uri="http://schemas.openxmlformats.org/drawingml/2006/table">
            <a:tbl>
              <a:tblPr/>
              <a:tblGrid>
                <a:gridCol w="844030">
                  <a:extLst>
                    <a:ext uri="{9D8B030D-6E8A-4147-A177-3AD203B41FA5}">
                      <a16:colId xmlns:a16="http://schemas.microsoft.com/office/drawing/2014/main" val="1487309367"/>
                    </a:ext>
                  </a:extLst>
                </a:gridCol>
                <a:gridCol w="854298">
                  <a:extLst>
                    <a:ext uri="{9D8B030D-6E8A-4147-A177-3AD203B41FA5}">
                      <a16:colId xmlns:a16="http://schemas.microsoft.com/office/drawing/2014/main" val="1163434442"/>
                    </a:ext>
                  </a:extLst>
                </a:gridCol>
                <a:gridCol w="1593594">
                  <a:extLst>
                    <a:ext uri="{9D8B030D-6E8A-4147-A177-3AD203B41FA5}">
                      <a16:colId xmlns:a16="http://schemas.microsoft.com/office/drawing/2014/main" val="1645730109"/>
                    </a:ext>
                  </a:extLst>
                </a:gridCol>
                <a:gridCol w="1172606">
                  <a:extLst>
                    <a:ext uri="{9D8B030D-6E8A-4147-A177-3AD203B41FA5}">
                      <a16:colId xmlns:a16="http://schemas.microsoft.com/office/drawing/2014/main" val="1888125409"/>
                    </a:ext>
                  </a:extLst>
                </a:gridCol>
                <a:gridCol w="1788686">
                  <a:extLst>
                    <a:ext uri="{9D8B030D-6E8A-4147-A177-3AD203B41FA5}">
                      <a16:colId xmlns:a16="http://schemas.microsoft.com/office/drawing/2014/main" val="4238950381"/>
                    </a:ext>
                  </a:extLst>
                </a:gridCol>
              </a:tblGrid>
              <a:tr h="30064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500" b="1">
                          <a:effectLst/>
                        </a:rPr>
                        <a:t>DATE</a:t>
                      </a:r>
                    </a:p>
                  </a:txBody>
                  <a:tcPr marL="24643" marR="24643" marT="24643" marB="2464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500" b="1">
                          <a:effectLst/>
                        </a:rPr>
                        <a:t>payload</a:t>
                      </a:r>
                    </a:p>
                  </a:txBody>
                  <a:tcPr marL="24643" marR="24643" marT="24643" marB="2464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500" b="1">
                          <a:effectLst/>
                        </a:rPr>
                        <a:t>booster_version</a:t>
                      </a:r>
                    </a:p>
                  </a:txBody>
                  <a:tcPr marL="24643" marR="24643" marT="24643" marB="2464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500" b="1">
                          <a:effectLst/>
                        </a:rPr>
                        <a:t>launch_site</a:t>
                      </a:r>
                    </a:p>
                  </a:txBody>
                  <a:tcPr marL="24643" marR="24643" marT="24643" marB="2464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500" b="1">
                          <a:effectLst/>
                        </a:rPr>
                        <a:t>landing__outcome</a:t>
                      </a:r>
                    </a:p>
                  </a:txBody>
                  <a:tcPr marL="24643" marR="24643" marT="24643" marB="2464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1493"/>
                  </a:ext>
                </a:extLst>
              </a:tr>
              <a:tr h="52243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500">
                          <a:effectLst/>
                        </a:rPr>
                        <a:t>2015-01-10</a:t>
                      </a:r>
                    </a:p>
                  </a:txBody>
                  <a:tcPr marL="24643" marR="24643" marT="24643" marB="2464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500">
                          <a:effectLst/>
                        </a:rPr>
                        <a:t>SpaceX CRS-5</a:t>
                      </a:r>
                    </a:p>
                  </a:txBody>
                  <a:tcPr marL="24643" marR="24643" marT="24643" marB="2464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500">
                          <a:effectLst/>
                        </a:rPr>
                        <a:t>F9 v1.1 B1012</a:t>
                      </a:r>
                    </a:p>
                  </a:txBody>
                  <a:tcPr marL="24643" marR="24643" marT="24643" marB="2464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500">
                          <a:effectLst/>
                        </a:rPr>
                        <a:t>CCAFS LC-40</a:t>
                      </a:r>
                    </a:p>
                  </a:txBody>
                  <a:tcPr marL="24643" marR="24643" marT="24643" marB="2464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500">
                          <a:effectLst/>
                        </a:rPr>
                        <a:t>Failure (drone ship)</a:t>
                      </a:r>
                    </a:p>
                  </a:txBody>
                  <a:tcPr marL="24643" marR="24643" marT="24643" marB="2464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812012"/>
                  </a:ext>
                </a:extLst>
              </a:tr>
              <a:tr h="52243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500">
                          <a:effectLst/>
                        </a:rPr>
                        <a:t>2015-04-14</a:t>
                      </a:r>
                    </a:p>
                  </a:txBody>
                  <a:tcPr marL="24643" marR="24643" marT="24643" marB="2464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500">
                          <a:effectLst/>
                        </a:rPr>
                        <a:t>SpaceX CRS-6</a:t>
                      </a:r>
                    </a:p>
                  </a:txBody>
                  <a:tcPr marL="24643" marR="24643" marT="24643" marB="2464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500">
                          <a:effectLst/>
                        </a:rPr>
                        <a:t>F9 v1.1 B1015</a:t>
                      </a:r>
                    </a:p>
                  </a:txBody>
                  <a:tcPr marL="24643" marR="24643" marT="24643" marB="2464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500">
                          <a:effectLst/>
                        </a:rPr>
                        <a:t>CCAFS LC-40</a:t>
                      </a:r>
                    </a:p>
                  </a:txBody>
                  <a:tcPr marL="24643" marR="24643" marT="24643" marB="2464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500">
                          <a:effectLst/>
                        </a:rPr>
                        <a:t>Failure (drone ship)</a:t>
                      </a:r>
                    </a:p>
                  </a:txBody>
                  <a:tcPr marL="24643" marR="24643" marT="24643" marB="24643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127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900" dirty="0"/>
              <a:t>Rank the count of outcomes from 2010-06-04 to 2017-03-20, descending order: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SELECT LANDING__OUTCOME, COUNT(LANDING__OUTCOME) "COUNT OF LANDING OUTCOME" FROM SPACEXDATASET WHERE DATE BETWEEN '2010-06-04' AND '2017-03-20' GROUP BY LANDING__OUTCOME ORDER BY 2 DESC</a:t>
            </a:r>
          </a:p>
          <a:p>
            <a:pPr>
              <a:spcBef>
                <a:spcPts val="1400"/>
              </a:spcBef>
            </a:pPr>
            <a:r>
              <a:rPr lang="en-US" sz="1900" dirty="0"/>
              <a:t>Drone ship successes and failures have the most occurrences when attempting a land.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5597DA-D252-4EF4-B4F4-998106DDB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635320"/>
              </p:ext>
            </p:extLst>
          </p:nvPr>
        </p:nvGraphicFramePr>
        <p:xfrm>
          <a:off x="5412722" y="1782981"/>
          <a:ext cx="6018408" cy="4361897"/>
        </p:xfrm>
        <a:graphic>
          <a:graphicData uri="http://schemas.openxmlformats.org/drawingml/2006/table">
            <a:tbl>
              <a:tblPr firstRow="1" bandRow="1"/>
              <a:tblGrid>
                <a:gridCol w="3016853">
                  <a:extLst>
                    <a:ext uri="{9D8B030D-6E8A-4147-A177-3AD203B41FA5}">
                      <a16:colId xmlns:a16="http://schemas.microsoft.com/office/drawing/2014/main" val="513350075"/>
                    </a:ext>
                  </a:extLst>
                </a:gridCol>
                <a:gridCol w="3001555">
                  <a:extLst>
                    <a:ext uri="{9D8B030D-6E8A-4147-A177-3AD203B41FA5}">
                      <a16:colId xmlns:a16="http://schemas.microsoft.com/office/drawing/2014/main" val="2594405217"/>
                    </a:ext>
                  </a:extLst>
                </a:gridCol>
              </a:tblGrid>
              <a:tr h="77838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200" b="1">
                          <a:effectLst/>
                        </a:rPr>
                        <a:t>landing__outcome</a:t>
                      </a:r>
                    </a:p>
                  </a:txBody>
                  <a:tcPr marL="36716" marR="36716" marT="36716" marB="3671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200" b="1">
                          <a:effectLst/>
                        </a:rPr>
                        <a:t>COUNT OF LANDING OUTCOME</a:t>
                      </a:r>
                    </a:p>
                  </a:txBody>
                  <a:tcPr marL="36716" marR="36716" marT="36716" marB="3671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357016"/>
                  </a:ext>
                </a:extLst>
              </a:tr>
              <a:tr h="44793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200">
                          <a:effectLst/>
                        </a:rPr>
                        <a:t>No attempt</a:t>
                      </a:r>
                    </a:p>
                  </a:txBody>
                  <a:tcPr marL="36716" marR="36716" marT="36716" marB="3671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200">
                          <a:effectLst/>
                        </a:rPr>
                        <a:t>10</a:t>
                      </a:r>
                    </a:p>
                  </a:txBody>
                  <a:tcPr marL="36716" marR="36716" marT="36716" marB="3671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949346"/>
                  </a:ext>
                </a:extLst>
              </a:tr>
              <a:tr h="44793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200">
                          <a:effectLst/>
                        </a:rPr>
                        <a:t>Failure (drone ship)</a:t>
                      </a:r>
                    </a:p>
                  </a:txBody>
                  <a:tcPr marL="36716" marR="36716" marT="36716" marB="3671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200">
                          <a:effectLst/>
                        </a:rPr>
                        <a:t>5</a:t>
                      </a:r>
                    </a:p>
                  </a:txBody>
                  <a:tcPr marL="36716" marR="36716" marT="36716" marB="3671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547735"/>
                  </a:ext>
                </a:extLst>
              </a:tr>
              <a:tr h="44793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200">
                          <a:effectLst/>
                        </a:rPr>
                        <a:t>Success (drone ship)</a:t>
                      </a:r>
                    </a:p>
                  </a:txBody>
                  <a:tcPr marL="36716" marR="36716" marT="36716" marB="3671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200">
                          <a:effectLst/>
                        </a:rPr>
                        <a:t>5</a:t>
                      </a:r>
                    </a:p>
                  </a:txBody>
                  <a:tcPr marL="36716" marR="36716" marT="36716" marB="3671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47398"/>
                  </a:ext>
                </a:extLst>
              </a:tr>
              <a:tr h="44793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200">
                          <a:effectLst/>
                        </a:rPr>
                        <a:t>Controlled (ocean)</a:t>
                      </a:r>
                    </a:p>
                  </a:txBody>
                  <a:tcPr marL="36716" marR="36716" marT="36716" marB="3671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200">
                          <a:effectLst/>
                        </a:rPr>
                        <a:t>3</a:t>
                      </a:r>
                    </a:p>
                  </a:txBody>
                  <a:tcPr marL="36716" marR="36716" marT="36716" marB="3671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919869"/>
                  </a:ext>
                </a:extLst>
              </a:tr>
              <a:tr h="44793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200">
                          <a:effectLst/>
                        </a:rPr>
                        <a:t>Success (ground pad)</a:t>
                      </a:r>
                    </a:p>
                  </a:txBody>
                  <a:tcPr marL="36716" marR="36716" marT="36716" marB="3671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200">
                          <a:effectLst/>
                        </a:rPr>
                        <a:t>3</a:t>
                      </a:r>
                    </a:p>
                  </a:txBody>
                  <a:tcPr marL="36716" marR="36716" marT="36716" marB="3671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189403"/>
                  </a:ext>
                </a:extLst>
              </a:tr>
              <a:tr h="44793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200">
                          <a:effectLst/>
                        </a:rPr>
                        <a:t>Failure (parachute)</a:t>
                      </a:r>
                    </a:p>
                  </a:txBody>
                  <a:tcPr marL="36716" marR="36716" marT="36716" marB="3671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200">
                          <a:effectLst/>
                        </a:rPr>
                        <a:t>2</a:t>
                      </a:r>
                    </a:p>
                  </a:txBody>
                  <a:tcPr marL="36716" marR="36716" marT="36716" marB="3671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578682"/>
                  </a:ext>
                </a:extLst>
              </a:tr>
              <a:tr h="44793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200">
                          <a:effectLst/>
                        </a:rPr>
                        <a:t>Uncontrolled (ocean)</a:t>
                      </a:r>
                    </a:p>
                  </a:txBody>
                  <a:tcPr marL="36716" marR="36716" marT="36716" marB="3671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200">
                          <a:effectLst/>
                        </a:rPr>
                        <a:t>2</a:t>
                      </a:r>
                    </a:p>
                  </a:txBody>
                  <a:tcPr marL="36716" marR="36716" marT="36716" marB="3671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18836"/>
                  </a:ext>
                </a:extLst>
              </a:tr>
              <a:tr h="44793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200">
                          <a:effectLst/>
                        </a:rPr>
                        <a:t>Precluded (drone ship)</a:t>
                      </a:r>
                    </a:p>
                  </a:txBody>
                  <a:tcPr marL="36716" marR="36716" marT="36716" marB="3671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200">
                          <a:effectLst/>
                        </a:rPr>
                        <a:t>1</a:t>
                      </a:r>
                    </a:p>
                  </a:txBody>
                  <a:tcPr marL="36716" marR="36716" marT="36716" marB="3671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038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38" name="Picture 2" descr="Map&#10;&#10;Description automatically generated">
            <a:extLst>
              <a:ext uri="{FF2B5EF4-FFF2-40B4-BE49-F238E27FC236}">
                <a16:creationId xmlns:a16="http://schemas.microsoft.com/office/drawing/2014/main" id="{823D9DBC-C265-4FE3-ADA1-EE75976CF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t="-3" r="6489" b="60630"/>
          <a:stretch/>
        </p:blipFill>
        <p:spPr bwMode="auto">
          <a:xfrm>
            <a:off x="-4243" y="10"/>
            <a:ext cx="12196243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Map&#10;&#10;Description automatically generated">
            <a:extLst>
              <a:ext uri="{FF2B5EF4-FFF2-40B4-BE49-F238E27FC236}">
                <a16:creationId xmlns:a16="http://schemas.microsoft.com/office/drawing/2014/main" id="{D80E15AE-0A6C-4787-B7F6-3E9FF3EDD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t="39364" r="6489" b="-261"/>
          <a:stretch/>
        </p:blipFill>
        <p:spPr bwMode="auto">
          <a:xfrm>
            <a:off x="0" y="2700000"/>
            <a:ext cx="12196243" cy="41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3956692" y="145258"/>
            <a:ext cx="4274372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Locations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1345" y="1114067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400"/>
              </a:spcBef>
            </a:pPr>
            <a:r>
              <a:rPr lang="en-US" sz="2000" b="1" dirty="0"/>
              <a:t>All four launch sites have been marked on the US map.</a:t>
            </a:r>
          </a:p>
          <a:p>
            <a:pPr algn="ctr">
              <a:spcBef>
                <a:spcPts val="1400"/>
              </a:spcBef>
            </a:pPr>
            <a:r>
              <a:rPr lang="en-US" sz="2000" b="1" dirty="0"/>
              <a:t>VAFB SLC-4E is located on the west coast at California.</a:t>
            </a:r>
          </a:p>
          <a:p>
            <a:pPr algn="ctr">
              <a:spcBef>
                <a:spcPts val="1400"/>
              </a:spcBef>
            </a:pPr>
            <a:r>
              <a:rPr lang="en-US" sz="2000" b="1" dirty="0"/>
              <a:t>CCAFS LC-40, CCAFS SLC-40 and KSC LC-39A are all located on the east coast at Florida.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23534-7906-4E64-9F51-6072DC9D8F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13529" t="1" r="13556" b="74803"/>
          <a:stretch/>
        </p:blipFill>
        <p:spPr>
          <a:xfrm>
            <a:off x="-4243" y="10"/>
            <a:ext cx="12196243" cy="172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651271-8301-4383-A42E-86DB0964E8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3529" t="25205" r="13556" b="-270"/>
          <a:stretch/>
        </p:blipFill>
        <p:spPr>
          <a:xfrm>
            <a:off x="0" y="1728000"/>
            <a:ext cx="12196243" cy="51480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733E4E3-C584-47F8-9D89-1942A1B533C1}"/>
              </a:ext>
            </a:extLst>
          </p:cNvPr>
          <p:cNvSpPr txBox="1">
            <a:spLocks/>
          </p:cNvSpPr>
          <p:nvPr/>
        </p:nvSpPr>
        <p:spPr>
          <a:xfrm>
            <a:off x="3158637" y="145258"/>
            <a:ext cx="5870481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KSC LC-39A Landing Outcomes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0836C7A4-BA7E-4DBF-AEB6-2C5481AB8EF6}"/>
              </a:ext>
            </a:extLst>
          </p:cNvPr>
          <p:cNvSpPr txBox="1">
            <a:spLocks/>
          </p:cNvSpPr>
          <p:nvPr/>
        </p:nvSpPr>
        <p:spPr>
          <a:xfrm>
            <a:off x="641345" y="1114067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400"/>
              </a:spcBef>
            </a:pPr>
            <a:r>
              <a:rPr lang="en-US" sz="2000" b="1" dirty="0"/>
              <a:t>10 Successes (Green), 3 Failures (Red)</a:t>
            </a:r>
          </a:p>
        </p:txBody>
      </p:sp>
    </p:spTree>
    <p:extLst>
      <p:ext uri="{BB962C8B-B14F-4D97-AF65-F5344CB8AC3E}">
        <p14:creationId xmlns:p14="http://schemas.microsoft.com/office/powerpoint/2010/main" val="573005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39BAF-E981-429C-B267-6191DD5281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13553" t="-11" r="13524" b="77964"/>
          <a:stretch/>
        </p:blipFill>
        <p:spPr>
          <a:xfrm>
            <a:off x="0" y="0"/>
            <a:ext cx="12196800" cy="151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226C5-B9A4-4303-91B9-FB75D542E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53" t="22062" r="13524" b="-261"/>
          <a:stretch/>
        </p:blipFill>
        <p:spPr>
          <a:xfrm>
            <a:off x="0" y="1512000"/>
            <a:ext cx="12196800" cy="53640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733E4E3-C584-47F8-9D89-1942A1B533C1}"/>
              </a:ext>
            </a:extLst>
          </p:cNvPr>
          <p:cNvSpPr txBox="1">
            <a:spLocks/>
          </p:cNvSpPr>
          <p:nvPr/>
        </p:nvSpPr>
        <p:spPr>
          <a:xfrm>
            <a:off x="3158637" y="145258"/>
            <a:ext cx="5870481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Proximity Marking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0836C7A4-BA7E-4DBF-AEB6-2C5481AB8EF6}"/>
              </a:ext>
            </a:extLst>
          </p:cNvPr>
          <p:cNvSpPr txBox="1">
            <a:spLocks/>
          </p:cNvSpPr>
          <p:nvPr/>
        </p:nvSpPr>
        <p:spPr>
          <a:xfrm>
            <a:off x="641345" y="1114067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400"/>
              </a:spcBef>
            </a:pPr>
            <a:r>
              <a:rPr lang="en-US" sz="2000" b="1" dirty="0"/>
              <a:t>Closest coastline (0.89km), railway (0.59km) and highway (1.29km)</a:t>
            </a:r>
          </a:p>
        </p:txBody>
      </p:sp>
    </p:spTree>
    <p:extLst>
      <p:ext uri="{BB962C8B-B14F-4D97-AF65-F5344CB8AC3E}">
        <p14:creationId xmlns:p14="http://schemas.microsoft.com/office/powerpoint/2010/main" val="1514121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129EE75D-A8EF-457D-9EF7-41887726A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4" y="2856373"/>
            <a:ext cx="10515595" cy="2996945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86AA962-2067-495E-90BA-50F98D04506C}"/>
              </a:ext>
            </a:extLst>
          </p:cNvPr>
          <p:cNvSpPr txBox="1">
            <a:spLocks/>
          </p:cNvSpPr>
          <p:nvPr/>
        </p:nvSpPr>
        <p:spPr>
          <a:xfrm>
            <a:off x="1008184" y="174032"/>
            <a:ext cx="10175631" cy="1111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37ED8F4D-3D85-4B41-9C3D-DD4E51792139}"/>
              </a:ext>
            </a:extLst>
          </p:cNvPr>
          <p:cNvSpPr txBox="1">
            <a:spLocks/>
          </p:cNvSpPr>
          <p:nvPr/>
        </p:nvSpPr>
        <p:spPr>
          <a:xfrm>
            <a:off x="1008184" y="1459907"/>
            <a:ext cx="10175630" cy="767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400"/>
              </a:spcBef>
            </a:pPr>
            <a:r>
              <a:rPr lang="en-US" sz="1600" dirty="0"/>
              <a:t>All models have the same accuracy (~83.33%) except Decision Tree which is lower (~66.66%).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6AA962-2067-495E-90BA-50F98D04506C}"/>
              </a:ext>
            </a:extLst>
          </p:cNvPr>
          <p:cNvSpPr txBox="1">
            <a:spLocks/>
          </p:cNvSpPr>
          <p:nvPr/>
        </p:nvSpPr>
        <p:spPr>
          <a:xfrm>
            <a:off x="1008184" y="174032"/>
            <a:ext cx="10175631" cy="1111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37ED8F4D-3D85-4B41-9C3D-DD4E51792139}"/>
              </a:ext>
            </a:extLst>
          </p:cNvPr>
          <p:cNvSpPr txBox="1">
            <a:spLocks/>
          </p:cNvSpPr>
          <p:nvPr/>
        </p:nvSpPr>
        <p:spPr>
          <a:xfrm>
            <a:off x="1008184" y="1285875"/>
            <a:ext cx="10175630" cy="1111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400"/>
              </a:spcBef>
            </a:pPr>
            <a:r>
              <a:rPr lang="en-US" sz="1600" dirty="0"/>
              <a:t>Confusion Matrix for Logistic Regression, SVM and KNN models.</a:t>
            </a:r>
          </a:p>
          <a:p>
            <a:pPr algn="ctr">
              <a:spcBef>
                <a:spcPts val="1400"/>
              </a:spcBef>
            </a:pPr>
            <a:r>
              <a:rPr lang="en-US" sz="1600" dirty="0"/>
              <a:t>6 of the occurrences in the test data did not land successfully. The models predicted correctly for 3 of these cases.</a:t>
            </a:r>
          </a:p>
          <a:p>
            <a:pPr algn="ctr">
              <a:spcBef>
                <a:spcPts val="1400"/>
              </a:spcBef>
            </a:pPr>
            <a:r>
              <a:rPr lang="en-US" sz="1600" dirty="0"/>
              <a:t>The remaining 12 occurrences in the test data did land successfully. The models predicted correctly for all these cases.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CED53C7E-61D5-4DCA-B2C8-DF2C82BC3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484" y="2629340"/>
            <a:ext cx="4468933" cy="345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048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The commercial space age is growing, and we want to be on the front foot of it.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SpaceX is arguably the leaders in the industry.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They are successful because of the retrieval of the first stage of their rockets.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If we can determine if the first stage will land, we can determine the costs.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Our aim is to analyze the data of previous launches.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The analysis will provide us with insights into the variables that affect a launch outcome.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Following the analysis, we can train machine learning models to provide us with our insight of whether the first stage of our rocket ships will survive or not.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4483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launch site has had a good number of launches and a high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orbit has had a high success rate and a good number of launches also.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both have also been used for heavier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SVM or KNN can be used to predict the landing outcomes of a launch with the same accuracy in the prediction.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2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2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22E2CB05-A685-45F5-A6A3-9D27E78DA6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4872425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API: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Raw data from SpaceX REST API - api.spacexdata.com/v4/launches/past endpoint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HTTP GET request to pull the information as JSON objects using Python Requests library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Pandas library to normalise JSON response into flat table format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Python lists to store data -&gt; Python dictionary made from lists -&gt; Dataframe made from dictionary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Dataframe filtered to include only Falcon 9 launch data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Nulls removed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Web Scraping: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Raw data from Falcon 9 and Falcon Heavy launches Wikipage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HTTP GET request to pull the information as JSON objects using Python Requests library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BeautifulSoup library to create a BeautifulSoup object from parsing the response text of the page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Using BeautifulSoup.find_all(“table”) to find all tables in the page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Storing the third table in the page to a variable as we know this table contains the data we need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Extracted the column names using BeautifulSoup.find_all(“th”) from this table into a dictionary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Extracted each row using BeautifulSoup.find_all(“tr”) and BeautifulSoup.find_all(“td”) to dictionary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Created Pandas dataframe from dictionary of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135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– SpaceX API</a:t>
            </a:r>
          </a:p>
        </p:txBody>
      </p:sp>
      <p:graphicFrame>
        <p:nvGraphicFramePr>
          <p:cNvPr id="27" name="Content Placeholder 4">
            <a:extLst>
              <a:ext uri="{FF2B5EF4-FFF2-40B4-BE49-F238E27FC236}">
                <a16:creationId xmlns:a16="http://schemas.microsoft.com/office/drawing/2014/main" id="{F088B236-C7E5-42E5-8F17-5D6061CED27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94444966"/>
              </p:ext>
            </p:extLst>
          </p:nvPr>
        </p:nvGraphicFramePr>
        <p:xfrm>
          <a:off x="643467" y="1457471"/>
          <a:ext cx="10905066" cy="4719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471205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155be751-a274-42e8-93fb-f39d3b9bccc8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80a141d-92ca-4d3d-9308-f7e7b1d44ce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1554</TotalTime>
  <Words>3541</Words>
  <Application>Microsoft Office PowerPoint</Application>
  <PresentationFormat>Widescreen</PresentationFormat>
  <Paragraphs>477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Abu Hasan</cp:lastModifiedBy>
  <cp:revision>195</cp:revision>
  <dcterms:created xsi:type="dcterms:W3CDTF">2021-04-29T18:58:34Z</dcterms:created>
  <dcterms:modified xsi:type="dcterms:W3CDTF">2021-11-01T03:17:35Z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